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7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8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9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0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7"/>
  </p:notesMasterIdLst>
  <p:handoutMasterIdLst>
    <p:handoutMasterId r:id="rId28"/>
  </p:handoutMasterIdLst>
  <p:sldIdLst>
    <p:sldId id="308" r:id="rId6"/>
    <p:sldId id="845" r:id="rId7"/>
    <p:sldId id="809" r:id="rId8"/>
    <p:sldId id="500" r:id="rId9"/>
    <p:sldId id="846" r:id="rId10"/>
    <p:sldId id="573" r:id="rId11"/>
    <p:sldId id="787" r:id="rId12"/>
    <p:sldId id="849" r:id="rId13"/>
    <p:sldId id="805" r:id="rId14"/>
    <p:sldId id="851" r:id="rId15"/>
    <p:sldId id="852" r:id="rId16"/>
    <p:sldId id="853" r:id="rId17"/>
    <p:sldId id="854" r:id="rId18"/>
    <p:sldId id="855" r:id="rId19"/>
    <p:sldId id="859" r:id="rId20"/>
    <p:sldId id="856" r:id="rId21"/>
    <p:sldId id="857" r:id="rId22"/>
    <p:sldId id="858" r:id="rId23"/>
    <p:sldId id="850" r:id="rId24"/>
    <p:sldId id="808" r:id="rId25"/>
    <p:sldId id="355" r:id="rId26"/>
  </p:sldIdLst>
  <p:sldSz cx="12192000" cy="6858000"/>
  <p:notesSz cx="7102475" cy="93884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Marchan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ED9741"/>
    <a:srgbClr val="3477BB"/>
    <a:srgbClr val="E98017"/>
    <a:srgbClr val="AF6011"/>
    <a:srgbClr val="14C8EC"/>
    <a:srgbClr val="71E4FF"/>
    <a:srgbClr val="01B0FF"/>
    <a:srgbClr val="2C2C2C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7EB82-644F-436D-9F96-E80E2E2033BE}" v="372" dt="2026-06-17T17:00:46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Leblanc" userId="e17eb72a-440b-47d6-a1ab-b1b2e230d1dd" providerId="ADAL" clId="{8EECC337-0690-499A-BF10-C1E6E75FA8D2}"/>
    <pc:docChg chg="undo redo custSel addSld delSld modSld sldOrd delMainMaster modMainMaster">
      <pc:chgData name="Kim Leblanc" userId="e17eb72a-440b-47d6-a1ab-b1b2e230d1dd" providerId="ADAL" clId="{8EECC337-0690-499A-BF10-C1E6E75FA8D2}" dt="2026-06-17T17:00:46.214" v="3327" actId="20577"/>
      <pc:docMkLst>
        <pc:docMk/>
      </pc:docMkLst>
      <pc:sldChg chg="modSp mod">
        <pc:chgData name="Kim Leblanc" userId="e17eb72a-440b-47d6-a1ab-b1b2e230d1dd" providerId="ADAL" clId="{8EECC337-0690-499A-BF10-C1E6E75FA8D2}" dt="2026-06-12T18:11:38.219" v="1811" actId="14100"/>
        <pc:sldMkLst>
          <pc:docMk/>
          <pc:sldMk cId="0" sldId="308"/>
        </pc:sldMkLst>
        <pc:spChg chg="mod">
          <ac:chgData name="Kim Leblanc" userId="e17eb72a-440b-47d6-a1ab-b1b2e230d1dd" providerId="ADAL" clId="{8EECC337-0690-499A-BF10-C1E6E75FA8D2}" dt="2026-06-12T18:11:38.219" v="1811" actId="14100"/>
          <ac:spMkLst>
            <pc:docMk/>
            <pc:sldMk cId="0" sldId="308"/>
            <ac:spMk id="33794" creationId="{FCAC99EC-561A-4F3F-8C7C-4E43E2DD69B1}"/>
          </ac:spMkLst>
        </pc:spChg>
      </pc:sldChg>
      <pc:sldChg chg="modSp mod modNotesTx">
        <pc:chgData name="Kim Leblanc" userId="e17eb72a-440b-47d6-a1ab-b1b2e230d1dd" providerId="ADAL" clId="{8EECC337-0690-499A-BF10-C1E6E75FA8D2}" dt="2026-06-16T12:44:20.863" v="3315" actId="20577"/>
        <pc:sldMkLst>
          <pc:docMk/>
          <pc:sldMk cId="0" sldId="355"/>
        </pc:sldMkLst>
        <pc:spChg chg="mod">
          <ac:chgData name="Kim Leblanc" userId="e17eb72a-440b-47d6-a1ab-b1b2e230d1dd" providerId="ADAL" clId="{8EECC337-0690-499A-BF10-C1E6E75FA8D2}" dt="2026-06-12T18:04:41.785" v="1689" actId="20577"/>
          <ac:spMkLst>
            <pc:docMk/>
            <pc:sldMk cId="0" sldId="355"/>
            <ac:spMk id="3" creationId="{D36A8E60-5A94-3A57-D62D-AAEDA954DC42}"/>
          </ac:spMkLst>
        </pc:spChg>
        <pc:spChg chg="mod">
          <ac:chgData name="Kim Leblanc" userId="e17eb72a-440b-47d6-a1ab-b1b2e230d1dd" providerId="ADAL" clId="{8EECC337-0690-499A-BF10-C1E6E75FA8D2}" dt="2026-06-16T12:44:20.863" v="3315" actId="20577"/>
          <ac:spMkLst>
            <pc:docMk/>
            <pc:sldMk cId="0" sldId="355"/>
            <ac:spMk id="4" creationId="{997D7B15-8F14-478F-AD34-36D1FDB1252D}"/>
          </ac:spMkLst>
        </pc:spChg>
      </pc:sldChg>
      <pc:sldChg chg="addSp delSp modSp mod">
        <pc:chgData name="Kim Leblanc" userId="e17eb72a-440b-47d6-a1ab-b1b2e230d1dd" providerId="ADAL" clId="{8EECC337-0690-499A-BF10-C1E6E75FA8D2}" dt="2026-06-12T17:59:29.993" v="1667" actId="14861"/>
        <pc:sldMkLst>
          <pc:docMk/>
          <pc:sldMk cId="0" sldId="787"/>
        </pc:sldMkLst>
        <pc:spChg chg="mod">
          <ac:chgData name="Kim Leblanc" userId="e17eb72a-440b-47d6-a1ab-b1b2e230d1dd" providerId="ADAL" clId="{8EECC337-0690-499A-BF10-C1E6E75FA8D2}" dt="2026-06-12T17:59:13.191" v="1666" actId="552"/>
          <ac:spMkLst>
            <pc:docMk/>
            <pc:sldMk cId="0" sldId="787"/>
            <ac:spMk id="5" creationId="{4EF20776-0138-9F60-23E3-450F1455BF70}"/>
          </ac:spMkLst>
        </pc:spChg>
        <pc:spChg chg="mod">
          <ac:chgData name="Kim Leblanc" userId="e17eb72a-440b-47d6-a1ab-b1b2e230d1dd" providerId="ADAL" clId="{8EECC337-0690-499A-BF10-C1E6E75FA8D2}" dt="2026-06-12T17:59:13.191" v="1666" actId="552"/>
          <ac:spMkLst>
            <pc:docMk/>
            <pc:sldMk cId="0" sldId="787"/>
            <ac:spMk id="44037" creationId="{BAE53FF4-98FB-423D-8320-2032924F9A77}"/>
          </ac:spMkLst>
        </pc:spChg>
        <pc:spChg chg="mod">
          <ac:chgData name="Kim Leblanc" userId="e17eb72a-440b-47d6-a1ab-b1b2e230d1dd" providerId="ADAL" clId="{8EECC337-0690-499A-BF10-C1E6E75FA8D2}" dt="2026-06-12T17:59:13.191" v="1666" actId="552"/>
          <ac:spMkLst>
            <pc:docMk/>
            <pc:sldMk cId="0" sldId="787"/>
            <ac:spMk id="44039" creationId="{35834ABA-6555-467D-B16B-FE6026BA07ED}"/>
          </ac:spMkLst>
        </pc:spChg>
        <pc:picChg chg="add mod">
          <ac:chgData name="Kim Leblanc" userId="e17eb72a-440b-47d6-a1ab-b1b2e230d1dd" providerId="ADAL" clId="{8EECC337-0690-499A-BF10-C1E6E75FA8D2}" dt="2026-06-12T17:59:29.993" v="1667" actId="14861"/>
          <ac:picMkLst>
            <pc:docMk/>
            <pc:sldMk cId="0" sldId="787"/>
            <ac:picMk id="3" creationId="{1076B6DF-18CE-2A2A-707B-75289F45FF48}"/>
          </ac:picMkLst>
        </pc:picChg>
      </pc:sldChg>
      <pc:sldChg chg="modSp mod addAnim delAnim modAnim">
        <pc:chgData name="Kim Leblanc" userId="e17eb72a-440b-47d6-a1ab-b1b2e230d1dd" providerId="ADAL" clId="{8EECC337-0690-499A-BF10-C1E6E75FA8D2}" dt="2026-06-15T20:15:11.431" v="3094" actId="108"/>
        <pc:sldMkLst>
          <pc:docMk/>
          <pc:sldMk cId="3227461635" sldId="805"/>
        </pc:sldMkLst>
        <pc:spChg chg="mod">
          <ac:chgData name="Kim Leblanc" userId="e17eb72a-440b-47d6-a1ab-b1b2e230d1dd" providerId="ADAL" clId="{8EECC337-0690-499A-BF10-C1E6E75FA8D2}" dt="2026-06-12T18:20:45.438" v="2015" actId="20577"/>
          <ac:spMkLst>
            <pc:docMk/>
            <pc:sldMk cId="3227461635" sldId="805"/>
            <ac:spMk id="2" creationId="{35BF49A4-56F7-7848-4D0B-FD8F916EE96F}"/>
          </ac:spMkLst>
        </pc:spChg>
        <pc:spChg chg="mod">
          <ac:chgData name="Kim Leblanc" userId="e17eb72a-440b-47d6-a1ab-b1b2e230d1dd" providerId="ADAL" clId="{8EECC337-0690-499A-BF10-C1E6E75FA8D2}" dt="2026-06-15T20:15:11.431" v="3094" actId="108"/>
          <ac:spMkLst>
            <pc:docMk/>
            <pc:sldMk cId="3227461635" sldId="805"/>
            <ac:spMk id="3" creationId="{6FFDA7CC-4DCE-D1A9-1A2B-69D0E1F0EE70}"/>
          </ac:spMkLst>
        </pc:spChg>
      </pc:sldChg>
      <pc:sldChg chg="modSp mod">
        <pc:chgData name="Kim Leblanc" userId="e17eb72a-440b-47d6-a1ab-b1b2e230d1dd" providerId="ADAL" clId="{8EECC337-0690-499A-BF10-C1E6E75FA8D2}" dt="2026-06-16T12:46:18.964" v="3321" actId="1076"/>
        <pc:sldMkLst>
          <pc:docMk/>
          <pc:sldMk cId="1592579271" sldId="808"/>
        </pc:sldMkLst>
        <pc:spChg chg="mod">
          <ac:chgData name="Kim Leblanc" userId="e17eb72a-440b-47d6-a1ab-b1b2e230d1dd" providerId="ADAL" clId="{8EECC337-0690-499A-BF10-C1E6E75FA8D2}" dt="2026-06-16T12:46:18.964" v="3321" actId="1076"/>
          <ac:spMkLst>
            <pc:docMk/>
            <pc:sldMk cId="1592579271" sldId="808"/>
            <ac:spMk id="4" creationId="{F313467F-72F5-3BA1-3F84-2ACC973089B8}"/>
          </ac:spMkLst>
        </pc:spChg>
        <pc:spChg chg="mod">
          <ac:chgData name="Kim Leblanc" userId="e17eb72a-440b-47d6-a1ab-b1b2e230d1dd" providerId="ADAL" clId="{8EECC337-0690-499A-BF10-C1E6E75FA8D2}" dt="2026-06-16T12:42:46.532" v="3266" actId="20577"/>
          <ac:spMkLst>
            <pc:docMk/>
            <pc:sldMk cId="1592579271" sldId="808"/>
            <ac:spMk id="10" creationId="{919258C7-8822-4604-A720-D3FAF46477B9}"/>
          </ac:spMkLst>
        </pc:spChg>
      </pc:sldChg>
      <pc:sldChg chg="modSp mod">
        <pc:chgData name="Kim Leblanc" userId="e17eb72a-440b-47d6-a1ab-b1b2e230d1dd" providerId="ADAL" clId="{8EECC337-0690-499A-BF10-C1E6E75FA8D2}" dt="2026-06-12T17:51:09.658" v="1516" actId="20577"/>
        <pc:sldMkLst>
          <pc:docMk/>
          <pc:sldMk cId="531854406" sldId="809"/>
        </pc:sldMkLst>
        <pc:spChg chg="mod">
          <ac:chgData name="Kim Leblanc" userId="e17eb72a-440b-47d6-a1ab-b1b2e230d1dd" providerId="ADAL" clId="{8EECC337-0690-499A-BF10-C1E6E75FA8D2}" dt="2026-06-12T17:50:32.132" v="1513" actId="20577"/>
          <ac:spMkLst>
            <pc:docMk/>
            <pc:sldMk cId="531854406" sldId="809"/>
            <ac:spMk id="18" creationId="{EC18942D-D367-95D5-39A4-FB6DC0D92C99}"/>
          </ac:spMkLst>
        </pc:spChg>
        <pc:spChg chg="mod">
          <ac:chgData name="Kim Leblanc" userId="e17eb72a-440b-47d6-a1ab-b1b2e230d1dd" providerId="ADAL" clId="{8EECC337-0690-499A-BF10-C1E6E75FA8D2}" dt="2026-06-12T17:51:09.658" v="1516" actId="20577"/>
          <ac:spMkLst>
            <pc:docMk/>
            <pc:sldMk cId="531854406" sldId="809"/>
            <ac:spMk id="19" creationId="{3D68497A-13AB-AA7E-14C4-270DB520016E}"/>
          </ac:spMkLst>
        </pc:spChg>
        <pc:picChg chg="mod">
          <ac:chgData name="Kim Leblanc" userId="e17eb72a-440b-47d6-a1ab-b1b2e230d1dd" providerId="ADAL" clId="{8EECC337-0690-499A-BF10-C1E6E75FA8D2}" dt="2026-06-12T17:48:08.394" v="1511" actId="1076"/>
          <ac:picMkLst>
            <pc:docMk/>
            <pc:sldMk cId="531854406" sldId="809"/>
            <ac:picMk id="3" creationId="{499FDBB7-83F4-6980-3858-C1724E67EE67}"/>
          </ac:picMkLst>
        </pc:picChg>
      </pc:sldChg>
      <pc:sldChg chg="delSp modSp del mod delAnim modAnim">
        <pc:chgData name="Kim Leblanc" userId="e17eb72a-440b-47d6-a1ab-b1b2e230d1dd" providerId="ADAL" clId="{8EECC337-0690-499A-BF10-C1E6E75FA8D2}" dt="2026-06-16T12:44:01.972" v="3313" actId="47"/>
        <pc:sldMkLst>
          <pc:docMk/>
          <pc:sldMk cId="1983478287" sldId="832"/>
        </pc:sldMkLst>
      </pc:sldChg>
      <pc:sldChg chg="modSp mod modNotesTx">
        <pc:chgData name="Kim Leblanc" userId="e17eb72a-440b-47d6-a1ab-b1b2e230d1dd" providerId="ADAL" clId="{8EECC337-0690-499A-BF10-C1E6E75FA8D2}" dt="2026-06-12T17:55:29.512" v="1654" actId="20577"/>
        <pc:sldMkLst>
          <pc:docMk/>
          <pc:sldMk cId="0" sldId="846"/>
        </pc:sldMkLst>
        <pc:spChg chg="mod">
          <ac:chgData name="Kim Leblanc" userId="e17eb72a-440b-47d6-a1ab-b1b2e230d1dd" providerId="ADAL" clId="{8EECC337-0690-499A-BF10-C1E6E75FA8D2}" dt="2026-06-12T17:55:29.512" v="1654" actId="20577"/>
          <ac:spMkLst>
            <pc:docMk/>
            <pc:sldMk cId="0" sldId="846"/>
            <ac:spMk id="2" creationId="{8FA12F16-C768-E350-D3B0-3DAEF657346D}"/>
          </ac:spMkLst>
        </pc:spChg>
      </pc:sldChg>
      <pc:sldChg chg="delSp modSp mod">
        <pc:chgData name="Kim Leblanc" userId="e17eb72a-440b-47d6-a1ab-b1b2e230d1dd" providerId="ADAL" clId="{8EECC337-0690-499A-BF10-C1E6E75FA8D2}" dt="2026-06-16T12:46:32.150" v="3323" actId="478"/>
        <pc:sldMkLst>
          <pc:docMk/>
          <pc:sldMk cId="3514790450" sldId="849"/>
        </pc:sldMkLst>
        <pc:spChg chg="del">
          <ac:chgData name="Kim Leblanc" userId="e17eb72a-440b-47d6-a1ab-b1b2e230d1dd" providerId="ADAL" clId="{8EECC337-0690-499A-BF10-C1E6E75FA8D2}" dt="2026-06-16T12:46:32.150" v="3323" actId="478"/>
          <ac:spMkLst>
            <pc:docMk/>
            <pc:sldMk cId="3514790450" sldId="849"/>
            <ac:spMk id="2" creationId="{663A3415-FF53-E6F2-24C7-71305243EADA}"/>
          </ac:spMkLst>
        </pc:spChg>
        <pc:spChg chg="mod">
          <ac:chgData name="Kim Leblanc" userId="e17eb72a-440b-47d6-a1ab-b1b2e230d1dd" providerId="ADAL" clId="{8EECC337-0690-499A-BF10-C1E6E75FA8D2}" dt="2026-06-16T12:46:28.629" v="3322" actId="13926"/>
          <ac:spMkLst>
            <pc:docMk/>
            <pc:sldMk cId="3514790450" sldId="849"/>
            <ac:spMk id="3" creationId="{CDB9ED5C-167C-7429-CFDD-636728F91E3D}"/>
          </ac:spMkLst>
        </pc:spChg>
      </pc:sldChg>
      <pc:sldChg chg="modSp mod modNotesTx">
        <pc:chgData name="Kim Leblanc" userId="e17eb72a-440b-47d6-a1ab-b1b2e230d1dd" providerId="ADAL" clId="{8EECC337-0690-499A-BF10-C1E6E75FA8D2}" dt="2026-06-16T12:43:56.595" v="3312" actId="13926"/>
        <pc:sldMkLst>
          <pc:docMk/>
          <pc:sldMk cId="3783835587" sldId="850"/>
        </pc:sldMkLst>
        <pc:spChg chg="mod">
          <ac:chgData name="Kim Leblanc" userId="e17eb72a-440b-47d6-a1ab-b1b2e230d1dd" providerId="ADAL" clId="{8EECC337-0690-499A-BF10-C1E6E75FA8D2}" dt="2026-06-16T12:43:56.595" v="3312" actId="13926"/>
          <ac:spMkLst>
            <pc:docMk/>
            <pc:sldMk cId="3783835587" sldId="850"/>
            <ac:spMk id="3" creationId="{73B22B96-9254-8A1C-2D48-FF5264561D22}"/>
          </ac:spMkLst>
        </pc:spChg>
      </pc:sldChg>
      <pc:sldChg chg="modSp add mod modAnim">
        <pc:chgData name="Kim Leblanc" userId="e17eb72a-440b-47d6-a1ab-b1b2e230d1dd" providerId="ADAL" clId="{8EECC337-0690-499A-BF10-C1E6E75FA8D2}" dt="2026-06-12T18:20:28.743" v="2011" actId="20577"/>
        <pc:sldMkLst>
          <pc:docMk/>
          <pc:sldMk cId="4230222875" sldId="851"/>
        </pc:sldMkLst>
        <pc:spChg chg="mod">
          <ac:chgData name="Kim Leblanc" userId="e17eb72a-440b-47d6-a1ab-b1b2e230d1dd" providerId="ADAL" clId="{8EECC337-0690-499A-BF10-C1E6E75FA8D2}" dt="2026-06-12T18:20:28.743" v="2011" actId="20577"/>
          <ac:spMkLst>
            <pc:docMk/>
            <pc:sldMk cId="4230222875" sldId="851"/>
            <ac:spMk id="2" creationId="{E4138EBE-0C31-4602-5B62-B6C4B525104C}"/>
          </ac:spMkLst>
        </pc:spChg>
        <pc:spChg chg="mod">
          <ac:chgData name="Kim Leblanc" userId="e17eb72a-440b-47d6-a1ab-b1b2e230d1dd" providerId="ADAL" clId="{8EECC337-0690-499A-BF10-C1E6E75FA8D2}" dt="2026-06-12T18:17:20.243" v="1955" actId="255"/>
          <ac:spMkLst>
            <pc:docMk/>
            <pc:sldMk cId="4230222875" sldId="851"/>
            <ac:spMk id="3" creationId="{F6C074B1-B39A-F260-39AF-FCD5C28411F6}"/>
          </ac:spMkLst>
        </pc:spChg>
      </pc:sldChg>
      <pc:sldChg chg="addSp delSp modSp add mod modNotesTx">
        <pc:chgData name="Kim Leblanc" userId="e17eb72a-440b-47d6-a1ab-b1b2e230d1dd" providerId="ADAL" clId="{8EECC337-0690-499A-BF10-C1E6E75FA8D2}" dt="2026-06-15T18:34:22.878" v="2306" actId="20577"/>
        <pc:sldMkLst>
          <pc:docMk/>
          <pc:sldMk cId="1951337160" sldId="852"/>
        </pc:sldMkLst>
        <pc:spChg chg="mod">
          <ac:chgData name="Kim Leblanc" userId="e17eb72a-440b-47d6-a1ab-b1b2e230d1dd" providerId="ADAL" clId="{8EECC337-0690-499A-BF10-C1E6E75FA8D2}" dt="2026-06-15T14:19:41.370" v="2044"/>
          <ac:spMkLst>
            <pc:docMk/>
            <pc:sldMk cId="1951337160" sldId="852"/>
            <ac:spMk id="2" creationId="{2F565B4D-4A76-187B-8A36-64842A7085F3}"/>
          </ac:spMkLst>
        </pc:spChg>
        <pc:spChg chg="add mod">
          <ac:chgData name="Kim Leblanc" userId="e17eb72a-440b-47d6-a1ab-b1b2e230d1dd" providerId="ADAL" clId="{8EECC337-0690-499A-BF10-C1E6E75FA8D2}" dt="2026-06-15T15:14:46.241" v="2248" actId="1076"/>
          <ac:spMkLst>
            <pc:docMk/>
            <pc:sldMk cId="1951337160" sldId="852"/>
            <ac:spMk id="4" creationId="{80B5B22A-A131-82F6-81FA-C4C993FD94AD}"/>
          </ac:spMkLst>
        </pc:spChg>
        <pc:spChg chg="add mod">
          <ac:chgData name="Kim Leblanc" userId="e17eb72a-440b-47d6-a1ab-b1b2e230d1dd" providerId="ADAL" clId="{8EECC337-0690-499A-BF10-C1E6E75FA8D2}" dt="2026-06-15T15:15:20.743" v="2291" actId="20577"/>
          <ac:spMkLst>
            <pc:docMk/>
            <pc:sldMk cId="1951337160" sldId="852"/>
            <ac:spMk id="7" creationId="{42C8E5F9-1168-E47B-8C08-9289C6D0C5E4}"/>
          </ac:spMkLst>
        </pc:spChg>
        <pc:spChg chg="add">
          <ac:chgData name="Kim Leblanc" userId="e17eb72a-440b-47d6-a1ab-b1b2e230d1dd" providerId="ADAL" clId="{8EECC337-0690-499A-BF10-C1E6E75FA8D2}" dt="2026-06-15T18:24:45.188" v="2293" actId="22"/>
          <ac:spMkLst>
            <pc:docMk/>
            <pc:sldMk cId="1951337160" sldId="852"/>
            <ac:spMk id="9" creationId="{4D1F6BA0-384A-0BF6-39C7-E8D925FF1FE6}"/>
          </ac:spMkLst>
        </pc:spChg>
        <pc:spChg chg="mod">
          <ac:chgData name="Kim Leblanc" userId="e17eb72a-440b-47d6-a1ab-b1b2e230d1dd" providerId="ADAL" clId="{8EECC337-0690-499A-BF10-C1E6E75FA8D2}" dt="2026-06-15T14:20:22.044" v="2048"/>
          <ac:spMkLst>
            <pc:docMk/>
            <pc:sldMk cId="1951337160" sldId="852"/>
            <ac:spMk id="10" creationId="{F6893F38-E982-3BB6-A89B-B9CC89BB7F82}"/>
          </ac:spMkLst>
        </pc:spChg>
      </pc:sldChg>
      <pc:sldChg chg="addSp delSp modSp add mod">
        <pc:chgData name="Kim Leblanc" userId="e17eb72a-440b-47d6-a1ab-b1b2e230d1dd" providerId="ADAL" clId="{8EECC337-0690-499A-BF10-C1E6E75FA8D2}" dt="2026-06-15T18:30:12.793" v="2297" actId="1076"/>
        <pc:sldMkLst>
          <pc:docMk/>
          <pc:sldMk cId="4195428410" sldId="853"/>
        </pc:sldMkLst>
        <pc:spChg chg="mod">
          <ac:chgData name="Kim Leblanc" userId="e17eb72a-440b-47d6-a1ab-b1b2e230d1dd" providerId="ADAL" clId="{8EECC337-0690-499A-BF10-C1E6E75FA8D2}" dt="2026-06-15T15:12:51.292" v="2187"/>
          <ac:spMkLst>
            <pc:docMk/>
            <pc:sldMk cId="4195428410" sldId="853"/>
            <ac:spMk id="2" creationId="{AC1ACB73-114B-E522-42CC-4155080E8DF8}"/>
          </ac:spMkLst>
        </pc:spChg>
        <pc:picChg chg="add mod">
          <ac:chgData name="Kim Leblanc" userId="e17eb72a-440b-47d6-a1ab-b1b2e230d1dd" providerId="ADAL" clId="{8EECC337-0690-499A-BF10-C1E6E75FA8D2}" dt="2026-06-15T18:30:02.348" v="2295" actId="1076"/>
          <ac:picMkLst>
            <pc:docMk/>
            <pc:sldMk cId="4195428410" sldId="853"/>
            <ac:picMk id="7" creationId="{FD148BBD-2EB0-1389-F2B7-7760D8679651}"/>
          </ac:picMkLst>
        </pc:picChg>
        <pc:picChg chg="add mod">
          <ac:chgData name="Kim Leblanc" userId="e17eb72a-440b-47d6-a1ab-b1b2e230d1dd" providerId="ADAL" clId="{8EECC337-0690-499A-BF10-C1E6E75FA8D2}" dt="2026-06-15T18:30:12.793" v="2297" actId="1076"/>
          <ac:picMkLst>
            <pc:docMk/>
            <pc:sldMk cId="4195428410" sldId="853"/>
            <ac:picMk id="9" creationId="{97609591-D825-3AFA-A6A1-52AAFDF28682}"/>
          </ac:picMkLst>
        </pc:picChg>
      </pc:sldChg>
      <pc:sldChg chg="addSp delSp modSp add mod modNotesTx">
        <pc:chgData name="Kim Leblanc" userId="e17eb72a-440b-47d6-a1ab-b1b2e230d1dd" providerId="ADAL" clId="{8EECC337-0690-499A-BF10-C1E6E75FA8D2}" dt="2026-06-15T18:48:56.818" v="2606"/>
        <pc:sldMkLst>
          <pc:docMk/>
          <pc:sldMk cId="3072631964" sldId="854"/>
        </pc:sldMkLst>
        <pc:spChg chg="mod">
          <ac:chgData name="Kim Leblanc" userId="e17eb72a-440b-47d6-a1ab-b1b2e230d1dd" providerId="ADAL" clId="{8EECC337-0690-499A-BF10-C1E6E75FA8D2}" dt="2026-06-15T18:36:30.365" v="2310"/>
          <ac:spMkLst>
            <pc:docMk/>
            <pc:sldMk cId="3072631964" sldId="854"/>
            <ac:spMk id="2" creationId="{4C699302-BF43-1F9E-0339-6FE2C2E18CBA}"/>
          </ac:spMkLst>
        </pc:spChg>
        <pc:spChg chg="add mod">
          <ac:chgData name="Kim Leblanc" userId="e17eb72a-440b-47d6-a1ab-b1b2e230d1dd" providerId="ADAL" clId="{8EECC337-0690-499A-BF10-C1E6E75FA8D2}" dt="2026-06-15T18:44:57.681" v="2542" actId="20577"/>
          <ac:spMkLst>
            <pc:docMk/>
            <pc:sldMk cId="3072631964" sldId="854"/>
            <ac:spMk id="3" creationId="{010876C4-A88C-33D8-3928-666722983EC8}"/>
          </ac:spMkLst>
        </pc:spChg>
        <pc:spChg chg="add mod">
          <ac:chgData name="Kim Leblanc" userId="e17eb72a-440b-47d6-a1ab-b1b2e230d1dd" providerId="ADAL" clId="{8EECC337-0690-499A-BF10-C1E6E75FA8D2}" dt="2026-06-15T18:46:46.095" v="2557" actId="6549"/>
          <ac:spMkLst>
            <pc:docMk/>
            <pc:sldMk cId="3072631964" sldId="854"/>
            <ac:spMk id="5" creationId="{7AE388CC-A1FE-4C86-A501-C96B6F139829}"/>
          </ac:spMkLst>
        </pc:spChg>
        <pc:spChg chg="add mod">
          <ac:chgData name="Kim Leblanc" userId="e17eb72a-440b-47d6-a1ab-b1b2e230d1dd" providerId="ADAL" clId="{8EECC337-0690-499A-BF10-C1E6E75FA8D2}" dt="2026-06-15T18:48:56.818" v="2606"/>
          <ac:spMkLst>
            <pc:docMk/>
            <pc:sldMk cId="3072631964" sldId="854"/>
            <ac:spMk id="8" creationId="{96706E3B-0CC9-AE51-D8F1-4E903B5D6C55}"/>
          </ac:spMkLst>
        </pc:spChg>
      </pc:sldChg>
      <pc:sldChg chg="addSp delSp modSp add mod modNotesTx">
        <pc:chgData name="Kim Leblanc" userId="e17eb72a-440b-47d6-a1ab-b1b2e230d1dd" providerId="ADAL" clId="{8EECC337-0690-499A-BF10-C1E6E75FA8D2}" dt="2026-06-15T20:32:13.842" v="3171" actId="1076"/>
        <pc:sldMkLst>
          <pc:docMk/>
          <pc:sldMk cId="3019089298" sldId="855"/>
        </pc:sldMkLst>
        <pc:spChg chg="mod">
          <ac:chgData name="Kim Leblanc" userId="e17eb72a-440b-47d6-a1ab-b1b2e230d1dd" providerId="ADAL" clId="{8EECC337-0690-499A-BF10-C1E6E75FA8D2}" dt="2026-06-15T20:15:50.184" v="3098" actId="20577"/>
          <ac:spMkLst>
            <pc:docMk/>
            <pc:sldMk cId="3019089298" sldId="855"/>
            <ac:spMk id="2" creationId="{EE6949BE-9EE3-C11E-EA8E-A565CB0F2429}"/>
          </ac:spMkLst>
        </pc:spChg>
        <pc:spChg chg="mod">
          <ac:chgData name="Kim Leblanc" userId="e17eb72a-440b-47d6-a1ab-b1b2e230d1dd" providerId="ADAL" clId="{8EECC337-0690-499A-BF10-C1E6E75FA8D2}" dt="2026-06-15T20:32:12.388" v="3170" actId="1076"/>
          <ac:spMkLst>
            <pc:docMk/>
            <pc:sldMk cId="3019089298" sldId="855"/>
            <ac:spMk id="3" creationId="{78BE6240-6593-A8E2-7EA6-5FDE1DA4505A}"/>
          </ac:spMkLst>
        </pc:spChg>
        <pc:picChg chg="add mod">
          <ac:chgData name="Kim Leblanc" userId="e17eb72a-440b-47d6-a1ab-b1b2e230d1dd" providerId="ADAL" clId="{8EECC337-0690-499A-BF10-C1E6E75FA8D2}" dt="2026-06-15T20:32:13.842" v="3171" actId="1076"/>
          <ac:picMkLst>
            <pc:docMk/>
            <pc:sldMk cId="3019089298" sldId="855"/>
            <ac:picMk id="9" creationId="{903B28E3-C1A4-88EC-C719-A3D2ADF1A6AB}"/>
          </ac:picMkLst>
        </pc:picChg>
      </pc:sldChg>
      <pc:sldChg chg="addSp delSp modSp add mod">
        <pc:chgData name="Kim Leblanc" userId="e17eb72a-440b-47d6-a1ab-b1b2e230d1dd" providerId="ADAL" clId="{8EECC337-0690-499A-BF10-C1E6E75FA8D2}" dt="2026-06-15T19:44:05.791" v="2795" actId="20577"/>
        <pc:sldMkLst>
          <pc:docMk/>
          <pc:sldMk cId="3750968267" sldId="856"/>
        </pc:sldMkLst>
        <pc:spChg chg="mod">
          <ac:chgData name="Kim Leblanc" userId="e17eb72a-440b-47d6-a1ab-b1b2e230d1dd" providerId="ADAL" clId="{8EECC337-0690-499A-BF10-C1E6E75FA8D2}" dt="2026-06-15T19:43:51.135" v="2792" actId="14"/>
          <ac:spMkLst>
            <pc:docMk/>
            <pc:sldMk cId="3750968267" sldId="856"/>
            <ac:spMk id="2" creationId="{7B04B6B6-1BA4-34B7-FC50-B96C94F1ECFF}"/>
          </ac:spMkLst>
        </pc:spChg>
        <pc:spChg chg="mod">
          <ac:chgData name="Kim Leblanc" userId="e17eb72a-440b-47d6-a1ab-b1b2e230d1dd" providerId="ADAL" clId="{8EECC337-0690-499A-BF10-C1E6E75FA8D2}" dt="2026-06-15T19:44:05.791" v="2795" actId="20577"/>
          <ac:spMkLst>
            <pc:docMk/>
            <pc:sldMk cId="3750968267" sldId="856"/>
            <ac:spMk id="3" creationId="{035EF354-186E-2037-73D5-23F262F625CC}"/>
          </ac:spMkLst>
        </pc:spChg>
        <pc:spChg chg="add mod">
          <ac:chgData name="Kim Leblanc" userId="e17eb72a-440b-47d6-a1ab-b1b2e230d1dd" providerId="ADAL" clId="{8EECC337-0690-499A-BF10-C1E6E75FA8D2}" dt="2026-06-15T19:42:22.908" v="2754" actId="207"/>
          <ac:spMkLst>
            <pc:docMk/>
            <pc:sldMk cId="3750968267" sldId="856"/>
            <ac:spMk id="13" creationId="{C3F182EB-E0E1-E3A7-07A8-0CA4335E66AF}"/>
          </ac:spMkLst>
        </pc:spChg>
        <pc:picChg chg="add mod">
          <ac:chgData name="Kim Leblanc" userId="e17eb72a-440b-47d6-a1ab-b1b2e230d1dd" providerId="ADAL" clId="{8EECC337-0690-499A-BF10-C1E6E75FA8D2}" dt="2026-06-15T19:41:03.944" v="2748" actId="1076"/>
          <ac:picMkLst>
            <pc:docMk/>
            <pc:sldMk cId="3750968267" sldId="856"/>
            <ac:picMk id="7" creationId="{CB8ACCD0-8A4A-ADD6-7127-247FC8078355}"/>
          </ac:picMkLst>
        </pc:picChg>
        <pc:picChg chg="add mod">
          <ac:chgData name="Kim Leblanc" userId="e17eb72a-440b-47d6-a1ab-b1b2e230d1dd" providerId="ADAL" clId="{8EECC337-0690-499A-BF10-C1E6E75FA8D2}" dt="2026-06-15T19:41:37.014" v="2752" actId="1076"/>
          <ac:picMkLst>
            <pc:docMk/>
            <pc:sldMk cId="3750968267" sldId="856"/>
            <ac:picMk id="12" creationId="{836B4E3F-E053-44BB-F69F-AD5D29EAF2A4}"/>
          </ac:picMkLst>
        </pc:picChg>
      </pc:sldChg>
      <pc:sldChg chg="addSp delSp modSp add mod ord modNotesTx">
        <pc:chgData name="Kim Leblanc" userId="e17eb72a-440b-47d6-a1ab-b1b2e230d1dd" providerId="ADAL" clId="{8EECC337-0690-499A-BF10-C1E6E75FA8D2}" dt="2026-06-15T20:46:54.578" v="3227" actId="14"/>
        <pc:sldMkLst>
          <pc:docMk/>
          <pc:sldMk cId="4185819063" sldId="857"/>
        </pc:sldMkLst>
        <pc:spChg chg="mod">
          <ac:chgData name="Kim Leblanc" userId="e17eb72a-440b-47d6-a1ab-b1b2e230d1dd" providerId="ADAL" clId="{8EECC337-0690-499A-BF10-C1E6E75FA8D2}" dt="2026-06-15T20:46:54.578" v="3227" actId="14"/>
          <ac:spMkLst>
            <pc:docMk/>
            <pc:sldMk cId="4185819063" sldId="857"/>
            <ac:spMk id="2" creationId="{3590FD09-D6B2-50DC-FB0D-14DE81DFAE5F}"/>
          </ac:spMkLst>
        </pc:spChg>
        <pc:spChg chg="mod">
          <ac:chgData name="Kim Leblanc" userId="e17eb72a-440b-47d6-a1ab-b1b2e230d1dd" providerId="ADAL" clId="{8EECC337-0690-499A-BF10-C1E6E75FA8D2}" dt="2026-06-15T20:46:48.077" v="3226" actId="552"/>
          <ac:spMkLst>
            <pc:docMk/>
            <pc:sldMk cId="4185819063" sldId="857"/>
            <ac:spMk id="3" creationId="{0E908CE2-8C1D-2FEE-6D80-48248A3235E1}"/>
          </ac:spMkLst>
        </pc:spChg>
        <pc:spChg chg="mod">
          <ac:chgData name="Kim Leblanc" userId="e17eb72a-440b-47d6-a1ab-b1b2e230d1dd" providerId="ADAL" clId="{8EECC337-0690-499A-BF10-C1E6E75FA8D2}" dt="2026-06-15T20:46:48.077" v="3226" actId="552"/>
          <ac:spMkLst>
            <pc:docMk/>
            <pc:sldMk cId="4185819063" sldId="857"/>
            <ac:spMk id="5" creationId="{0CA55FBF-D4E1-0596-2347-5D3563090BA5}"/>
          </ac:spMkLst>
        </pc:spChg>
      </pc:sldChg>
      <pc:sldChg chg="addSp delSp modSp add mod">
        <pc:chgData name="Kim Leblanc" userId="e17eb72a-440b-47d6-a1ab-b1b2e230d1dd" providerId="ADAL" clId="{8EECC337-0690-499A-BF10-C1E6E75FA8D2}" dt="2026-06-15T20:47:11.598" v="3228" actId="113"/>
        <pc:sldMkLst>
          <pc:docMk/>
          <pc:sldMk cId="3056428566" sldId="858"/>
        </pc:sldMkLst>
        <pc:spChg chg="mod">
          <ac:chgData name="Kim Leblanc" userId="e17eb72a-440b-47d6-a1ab-b1b2e230d1dd" providerId="ADAL" clId="{8EECC337-0690-499A-BF10-C1E6E75FA8D2}" dt="2026-06-15T20:12:04.896" v="3025" actId="14"/>
          <ac:spMkLst>
            <pc:docMk/>
            <pc:sldMk cId="3056428566" sldId="858"/>
            <ac:spMk id="2" creationId="{F8912866-94D8-A5B1-FBD1-E8797766D051}"/>
          </ac:spMkLst>
        </pc:spChg>
        <pc:spChg chg="mod">
          <ac:chgData name="Kim Leblanc" userId="e17eb72a-440b-47d6-a1ab-b1b2e230d1dd" providerId="ADAL" clId="{8EECC337-0690-499A-BF10-C1E6E75FA8D2}" dt="2026-06-15T20:47:11.598" v="3228" actId="113"/>
          <ac:spMkLst>
            <pc:docMk/>
            <pc:sldMk cId="3056428566" sldId="858"/>
            <ac:spMk id="5" creationId="{08EA5038-9341-D23B-0920-0FA860362F9B}"/>
          </ac:spMkLst>
        </pc:spChg>
        <pc:picChg chg="add mod">
          <ac:chgData name="Kim Leblanc" userId="e17eb72a-440b-47d6-a1ab-b1b2e230d1dd" providerId="ADAL" clId="{8EECC337-0690-499A-BF10-C1E6E75FA8D2}" dt="2026-06-15T20:11:39.148" v="3020" actId="1076"/>
          <ac:picMkLst>
            <pc:docMk/>
            <pc:sldMk cId="3056428566" sldId="858"/>
            <ac:picMk id="7" creationId="{9139E182-9319-3F72-C0E8-09DEAD8A8010}"/>
          </ac:picMkLst>
        </pc:picChg>
        <pc:picChg chg="mod">
          <ac:chgData name="Kim Leblanc" userId="e17eb72a-440b-47d6-a1ab-b1b2e230d1dd" providerId="ADAL" clId="{8EECC337-0690-499A-BF10-C1E6E75FA8D2}" dt="2026-06-15T20:10:10.154" v="3018" actId="14100"/>
          <ac:picMkLst>
            <pc:docMk/>
            <pc:sldMk cId="3056428566" sldId="858"/>
            <ac:picMk id="9" creationId="{57FD7A0A-9E8F-1342-87E5-E157E734E773}"/>
          </ac:picMkLst>
        </pc:picChg>
      </pc:sldChg>
      <pc:sldChg chg="modSp add mod">
        <pc:chgData name="Kim Leblanc" userId="e17eb72a-440b-47d6-a1ab-b1b2e230d1dd" providerId="ADAL" clId="{8EECC337-0690-499A-BF10-C1E6E75FA8D2}" dt="2026-06-17T17:00:46.214" v="3327" actId="20577"/>
        <pc:sldMkLst>
          <pc:docMk/>
          <pc:sldMk cId="3019085462" sldId="859"/>
        </pc:sldMkLst>
        <pc:spChg chg="mod">
          <ac:chgData name="Kim Leblanc" userId="e17eb72a-440b-47d6-a1ab-b1b2e230d1dd" providerId="ADAL" clId="{8EECC337-0690-499A-BF10-C1E6E75FA8D2}" dt="2026-06-17T17:00:46.214" v="3327" actId="20577"/>
          <ac:spMkLst>
            <pc:docMk/>
            <pc:sldMk cId="3019085462" sldId="859"/>
            <ac:spMk id="3" creationId="{D09FC201-7C56-8F6D-0588-F2534299E01D}"/>
          </ac:spMkLst>
        </pc:spChg>
        <pc:picChg chg="mod">
          <ac:chgData name="Kim Leblanc" userId="e17eb72a-440b-47d6-a1ab-b1b2e230d1dd" providerId="ADAL" clId="{8EECC337-0690-499A-BF10-C1E6E75FA8D2}" dt="2026-06-15T20:35:43.969" v="3172" actId="14100"/>
          <ac:picMkLst>
            <pc:docMk/>
            <pc:sldMk cId="3019085462" sldId="859"/>
            <ac:picMk id="41988" creationId="{D824F763-B8AC-D4FD-AF73-82E03ACD47F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05246A5-B3A7-4A08-BA8B-3064CAB519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043041-6439-4CE0-ADC4-1189DBBBAE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01C81E-94B5-4FC4-A6E0-DA4A405FF52D}" type="datetimeFigureOut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C49DC6-1FB8-49CB-8699-9E69C0D26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5033B-61EC-448D-A530-6E2830C110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1673" tIns="45836" rIns="91673" bIns="4583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48BE1E-48F8-4E47-BD4F-202148D67B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06.693"/>
    </inkml:context>
    <inkml:brush xml:id="br0">
      <inkml:brushProperty name="width" value="0.035" units="cm"/>
      <inkml:brushProperty name="height" value="0.035" units="cm"/>
      <inkml:brushProperty name="color" value="#156DB6"/>
    </inkml:brush>
  </inkml:definitions>
  <inkml:trace contextRef="#ctx0" brushRef="#br0">187 255 24575,'-12'0'0,"0"0"0,-1 1 0,1 0 0,0 1 0,0 1 0,-16 4 0,25-6 0,1 0 0,-1 0 0,1 0 0,0 1 0,-1-1 0,1 0 0,0 1 0,0 0 0,0-1 0,0 1 0,0 0 0,1 0 0,-1 0 0,0 0 0,1 0 0,-1 1 0,1-1 0,0 0 0,0 1 0,0-1 0,0 1 0,0-1 0,1 1 0,-1-1 0,1 1 0,0 0 0,-1-1 0,1 1 0,0-1 0,0 1 0,1 0 0,-1-1 0,1 1 0,-1 0 0,1-1 0,1 4 0,-1-3 0,1 0 0,-1 0 0,1 0 0,0 0 0,0-1 0,0 1 0,0-1 0,0 1 0,1-1 0,-1 1 0,1-1 0,0 0 0,-1 0 0,1-1 0,0 1 0,0 0 0,0-1 0,0 0 0,0 0 0,1 0 0,-1 0 0,0 0 0,6 0 0,10 2 0,0-2 0,38 0 0,-42-1 0,24 0 0,-10 1 0,1-2 0,-1 0 0,1-2 0,45-11 0,-68 12 0,0 0 0,-1 0 0,1-1 0,-1 0 0,0 0 0,1 0 0,-1-1 0,-1 0 0,1 0 0,-1 0 0,0-1 0,0 0 0,0 0 0,0 0 0,-1-1 0,0 0 0,0 0 0,0 0 0,-1 0 0,0 0 0,0 0 0,-1-1 0,0 0 0,3-12 0,-1 0 0,-1-1 0,-1 0 0,-1-37 0,-1 52 0,0 0 0,0 0 0,-1 1 0,0-1 0,0 0 0,0 0 0,0 1 0,-1-1 0,0 0 0,0 1 0,0 0 0,0-1 0,-1 1 0,0 0 0,0 0 0,0 1 0,0-1 0,0 1 0,-1-1 0,0 1 0,-5-4 0,-6 0 0,-1 0 0,0 1 0,-1 0 0,1 2 0,-1 0 0,0 0 0,-27 0 0,-126 3 0,107 2 0,55-1 0,0 0 0,0 1 0,0 0 0,0 0 0,0 0 0,1 1 0,-1 1 0,0-1 0,1 1 0,-12 6 0,15-6 0,1 0 0,-1 0 0,1 0 0,-1 0 0,1 1 0,0-1 0,1 1 0,-1 0 0,1 0 0,-1 0 0,1 0 0,0 0 0,1 1 0,-1-1 0,1 1 0,0-1 0,0 1 0,0-1 0,0 8 0,-1 3 0,1 0 0,0 0 0,1 0 0,1 0 0,3 21 0,-3-32 0,0 0 0,0-1 0,0 1 0,1 0 0,-1-1 0,1 0 0,0 1 0,0-1 0,0 0 0,0 0 0,0 0 0,1 0 0,0 0 0,-1-1 0,1 1 0,0-1 0,0 1 0,0-1 0,1 0 0,-1 0 0,0-1 0,1 1 0,-1-1 0,1 0 0,0 0 0,5 1 0,29 3 0,1-3 0,-1-1 0,0-2 0,52-7 0,-48-3 0,-41 11 0,-1-1 0,0 1 0,1 0 0,-1 0 0,0 0 0,0 0 0,1 0 0,-1 0 0,0-1 0,0 1 0,1 0 0,-1 0 0,0 0 0,0-1 0,1 1 0,-1 0 0,0 0 0,0 0 0,0-1 0,0 1 0,1 0 0,-1-1 0,0 1 0,0 0 0,0 0 0,0-1 0,0 1 0,0 0 0,0-1 0,0 1 0,0 0 0,0-1 0,0 1 0,0 0 0,0 0 0,0-1 0,-21-7 0,-3 3 0,0 1 0,0 2 0,-1 0 0,1 2 0,-1 1 0,1 1 0,-29 5 0,53-7 0,-1 0 0,1 0 0,0 0 0,-1 0 0,1 0 0,0-1 0,-1 1 0,1 0 0,-1 0 0,1 1 0,0-1 0,-1 0 0,1 0 0,-1 0 0,1 0 0,0 0 0,-1 0 0,1 0 0,-1 1 0,1-1 0,0 0 0,-1 0 0,1 1 0,0-1 0,0 0 0,-1 0 0,1 1 0,0-1 0,0 0 0,-1 1 0,1-1 0,0 0 0,0 1 0,0-1 0,-1 0 0,1 1 0,0-1 0,0 1 0,0-1 0,0 0 0,0 1 0,0-1 0,0 1 0,0-1 0,0 1 0,21 7 0,40 1 0,23-7-455,0-3 0,126-17 0,-159 11-6371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16.660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577 192 24575,'-16'-1'0,"1"1"0,0 1 0,-1 0 0,1 2 0,0-1 0,0 2 0,0 0 0,0 1 0,1 0 0,0 1 0,0 0 0,0 2 0,1-1 0,0 2 0,0 0 0,1 0 0,0 1 0,-14 16 0,14-14 0,1 1 0,0 0 0,-15 23 0,24-32 0,0 0 0,0 0 0,0 0 0,0 0 0,1 1 0,-1-1 0,1 1 0,0-1 0,0 1 0,1-1 0,-1 1 0,1-1 0,0 1 0,1-1 0,-1 1 0,1-1 0,-1 1 0,3 6 0,-1-8 0,0 0 0,0 0 0,0 0 0,0 0 0,0-1 0,1 1 0,-1-1 0,1 1 0,0-1 0,-1 0 0,1 0 0,0 0 0,0 0 0,1 0 0,-1-1 0,0 0 0,7 2 0,65 15 0,-64-16 0,61 8 0,0-2 0,0-3 0,0-4 0,76-8 0,-145 7 0,1-1 0,-1 0 0,1 0 0,-1 0 0,0 0 0,0 0 0,1-1 0,-1 1 0,0-1 0,0 0 0,0 0 0,0 0 0,-1 0 0,1 0 0,-1-1 0,1 1 0,-1-1 0,0 0 0,0 0 0,0 0 0,0 0 0,0 0 0,-1 0 0,1 0 0,-1-1 0,0 1 0,0 0 0,0-1 0,-1 1 0,1-1 0,-1-5 0,1 0 0,-1 0 0,0-1 0,-1 1 0,0 0 0,0 0 0,-1 0 0,0 0 0,0 0 0,-1 1 0,-1-1 0,-5-10 0,0 4 0,0 2 0,-2-1 0,1 1 0,-2 1 0,1 0 0,-2 0 0,0 1 0,0 1 0,-1 0 0,-19-10 0,1 4 0,0 1 0,-1 1 0,-65-17 0,57 24 0,-1 1 0,1 1 0,-1 3 0,1 1 0,-74 9 0,112-7 0,-1-1 0,1 1 0,0-1 0,0 1 0,0 0 0,0 0 0,-1 0 0,1 0 0,1 1 0,-1-1 0,0 1 0,0 0 0,1 0 0,-1 0 0,1 0 0,-1 0 0,1 0 0,0 1 0,0-1 0,0 1 0,0 0 0,0 0 0,1-1 0,-1 1 0,1 0 0,-2 5 0,0 6 0,0 0 0,1 0 0,1-1 0,0 1 0,1 16 0,-2 29 0,-1-35 0,2-13 0,0-1 0,-1 0 0,0 0 0,-1 0 0,-4 11 0,7-21 0,0 1 0,0-1 0,0 1 0,0-1 0,-1 0 0,1 1 0,0-1 0,0 1 0,-1-1 0,1 0 0,0 1 0,0-1 0,-1 0 0,1 0 0,-1 1 0,1-1 0,0 0 0,-1 0 0,1 1 0,0-1 0,-1 0 0,1 0 0,-1 0 0,1 0 0,-1 1 0,1-1 0,0 0 0,-1 0 0,1 0 0,-1 0 0,1 0 0,-1 0 0,1 0 0,-1 0 0,1 0 0,0-1 0,-1 1 0,1 0 0,-1 0 0,1 0 0,0 0 0,-1-1 0,1 1 0,-1 0 0,1 0 0,0-1 0,-1 1 0,1 0 0,0-1 0,-1 1 0,1 0 0,0-1 0,0 1 0,-1 0 0,1-1 0,0 1 0,0-1 0,-1 0 0,-14-25 0,5-4 0,1 0 0,1-1 0,1 0 0,2 0 0,1 0 0,1-1 0,2 1 0,4-42 0,-3 70 0,1-1 0,-1 0 0,1 1 0,0-1 0,1 1 0,-1-1 0,0 1 0,1-1 0,0 1 0,0 0 0,0 0 0,0 0 0,0 0 0,1 0 0,-1 1 0,1-1 0,0 1 0,0-1 0,0 1 0,0 0 0,0 0 0,0 0 0,0 1 0,1-1 0,-1 1 0,1 0 0,-1 0 0,1 0 0,0 0 0,5 0 0,13-2 0,0 2 0,0 0 0,0 1 0,25 4 0,-5-1 0,240 18 0,81 0 0,851-22 0,-1209 1 0,0 0 0,0 0 0,0 0 0,0 1 0,0 0 0,0 0 0,0 0 0,0 0 0,0 1 0,0 0 0,-1 0 0,1 0 0,-1 0 0,1 1 0,3 3 0,-5-3 0,0 1 0,0 0 0,0 0 0,-1 0 0,1 0 0,-1 0 0,0 1 0,0-1 0,-1 1 0,1 0 0,-1-1 0,0 1 0,-1 0 0,1 0 0,-1-1 0,0 6 0,3 23 0,-3 0 0,-1 0 0,-7 50 0,7-79 0,0-1 0,-1 1 0,1-1 0,-1 0 0,0 1 0,0-1 0,0 0 0,0 0 0,0 0 0,-1-1 0,1 1 0,-1-1 0,0 1 0,0-1 0,0 0 0,0 0 0,0 0 0,0 0 0,-1-1 0,1 1 0,-1-1 0,-6 2 0,-8 1 0,0 0 0,-1-1 0,-22 1 0,37-4 0,-443 2 0,197-7 0,-179 5 0,422 0 0,-1-1 0,0 0 0,1-1 0,-1 1 0,1-2 0,0 1 0,0-1 0,0 0 0,0 0 0,0-1 0,-12-8 0,16 10 0,1 0 0,-1 0 0,1 0 0,-1 0 0,1-1 0,0 1 0,0 0 0,0-1 0,0 0 0,0 1 0,0-1 0,1 0 0,0 0 0,-1 0 0,1 0 0,0 0 0,0 0 0,1-1 0,-1 1 0,1 0 0,-1 0 0,1-1 0,0 1 0,0 0 0,1 0 0,-1-1 0,1 1 0,-1 0 0,1 0 0,2-4 0,-1 3 0,0 1 0,0 0 0,0 0 0,1 0 0,-1 0 0,1 1 0,0-1 0,0 1 0,0-1 0,0 1 0,0 0 0,0 0 0,1 0 0,-1 1 0,1-1 0,-1 1 0,1 0 0,7-2 0,7 0 0,0 0 0,29-1 0,-38 3 0,311 2 0,-125 3 0,269-4-1365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19.274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206 1 24575,'7'0'0,"-5"0"0,-9 0 0,-8 0 0,-3 6 0,-3 2 0,-5 0 0,-4-1 0,-3-3 0,-2-1 0,5-14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5:34:50.999"/>
    </inkml:context>
    <inkml:brush xml:id="br0">
      <inkml:brushProperty name="width" value="0.2" units="cm"/>
      <inkml:brushProperty name="height" value="0.2" units="cm"/>
      <inkml:brushProperty name="color" value="#156DB6"/>
    </inkml:brush>
  </inkml:definitions>
  <inkml:trace contextRef="#ctx0" brushRef="#br0">889 350 24575,'-60'1'0,"0"3"0,-64 13 0,5-5 0,50-7 0,61-3 0,0 0 0,0 0 0,0 1 0,0 0 0,1 1 0,-1-1 0,1 1 0,-11 9 0,-19 9 0,25-17 0,6-2 0,1-1 0,-1 1 0,1 0 0,-1 0 0,1 1 0,-8 7 0,13-11 0,-1 1 0,1-1 0,0 1 0,0-1 0,0 0 0,0 1 0,0-1 0,0 1 0,0-1 0,1 0 0,-1 1 0,0-1 0,0 1 0,0-1 0,0 0 0,0 1 0,0-1 0,1 0 0,-1 1 0,0-1 0,0 0 0,1 1 0,-1-1 0,0 0 0,1 1 0,-1-1 0,0 0 0,1 0 0,-1 1 0,0-1 0,1 0 0,-1 0 0,0 0 0,1 0 0,-1 0 0,0 1 0,1-1 0,-1 0 0,1 0 0,-1 0 0,0 0 0,1 0 0,-1 0 0,1 0 0,-1 0 0,1 0 0,-1 0 0,0-1 0,1 1 0,0 0 0,26 3 0,-27-3 0,415 1 0,-186-4 0,-194 1 0,0-2 0,62-14 0,-54 8 0,-30 7 0,-1-1 0,0 0 0,0-1 0,0 0 0,-1-1 0,0-1 0,0 0 0,0 0 0,-1-1 0,15-14 0,-18 15 0,0 0 0,0 0 0,-1 0 0,0-1 0,-1 0 0,0 0 0,0 0 0,-1-1 0,0 0 0,0 0 0,-1 0 0,0 0 0,-1-1 0,3-14 0,-5 21 0,0 0 0,0 1 0,0-1 0,0 1 0,-1-1 0,1 1 0,-1-1 0,1 1 0,-1-1 0,0 1 0,0 0 0,0-1 0,0 1 0,-1 0 0,1 0 0,-1 0 0,1 0 0,-1 0 0,1 0 0,-4-3 0,1 2 0,-1 0 0,1 1 0,-1-1 0,0 1 0,1 0 0,-1 0 0,0 1 0,0-1 0,-9 0 0,-6-1 0,-1 2 0,1 0 0,-1 1 0,-20 4 0,9 1 0,-54 15 0,41-8 0,-4 0 0,0-2 0,0-2 0,-85 3 0,-445-13 0,573 2 0,0 0 0,1-1 0,-1 1 0,0-1 0,0 0 0,1-1 0,-11-4 0,15 6 0,0 0 0,0-1 0,0 1 0,0-1 0,1 1 0,-1-1 0,0 0 0,1 1 0,-1-1 0,0 0 0,1 1 0,-1-1 0,1 0 0,-1 0 0,1 0 0,-1 1 0,1-1 0,0 0 0,-1 0 0,1 0 0,0 0 0,-1-1 0,2 1 0,-1-1 0,0 0 0,1 0 0,-1 0 0,1 1 0,-1-1 0,1 0 0,0 1 0,0-1 0,0 1 0,0-1 0,0 1 0,0-1 0,0 1 0,0 0 0,2-2 0,7-5 0,0 1 0,0 1 0,0-1 0,1 1 0,0 1 0,0 0 0,21-6 0,11-5 0,188-64 0,-158 58 0,-63 19 0,-1 0 0,2 1 0,-1 0 0,0 0 0,0 1 0,0 1 0,15 1 0,-23-1 0,0 0 0,1 0 0,-1 1 0,0-1 0,0 1 0,0 0 0,0-1 0,0 1 0,0 0 0,0 1 0,0-1 0,0 0 0,0 0 0,0 1 0,-1-1 0,1 1 0,0-1 0,-1 1 0,1 0 0,-1 0 0,0 0 0,0 0 0,0 0 0,0 0 0,0 0 0,0 0 0,0 0 0,-1 0 0,1 0 0,-1 0 0,1 1 0,-1-1 0,0 0 0,0 0 0,0 1 0,0-1 0,0 0 0,-1 0 0,0 4 0,-1 2 0,0-1 0,0 1 0,-1-1 0,0 0 0,0 0 0,-1 0 0,0 0 0,0-1 0,-1 0 0,1 0 0,-1 0 0,-1 0 0,1 0 0,-1-1 0,-11 8 0,-7 4 0,0-2 0,-50 24 0,10-11 0,-86 23 0,43-16 0,33-21 0,65-13 0,0-1 0,0 2 0,0-1 0,0 1 0,0 0 0,0 1 0,1 0 0,-1 1 0,-15 8 0,16 1 0,19-8 0,26-6 0,641-148 0,-658 143 0,13-3 0,0 1 0,37-4 0,-62 11 0,0 0 0,0 1 0,0 0 0,1 0 0,-1 1 0,0 0 0,0 0 0,0 1 0,0 0 0,-1 0 0,1 1 0,0 0 0,-1 1 0,10 5 0,25 18-1365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04A2656-A4A1-4159-AFBB-372F33845E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E8CDC7-68E9-4060-ACB0-7D5E10EACC8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2824" y="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B7DE7A-0C08-4313-A249-10EADFBC9D86}" type="datetimeFigureOut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DC5A4951-F592-4AF9-8662-970C669D4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4" tIns="47106" rIns="94214" bIns="47106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D1DBA87-E1CD-460C-A8D1-D9886DA01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567" y="4460242"/>
            <a:ext cx="5681343" cy="4224655"/>
          </a:xfrm>
          <a:prstGeom prst="rect">
            <a:avLst/>
          </a:prstGeom>
        </p:spPr>
        <p:txBody>
          <a:bodyPr vert="horz" lIns="94214" tIns="47106" rIns="94214" bIns="47106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6827A30-DE63-4441-8F74-3272505D04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30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194E2F-282A-419F-BEAB-5CC5278A3B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2824" y="8917301"/>
            <a:ext cx="3078058" cy="469583"/>
          </a:xfrm>
          <a:prstGeom prst="rect">
            <a:avLst/>
          </a:prstGeom>
        </p:spPr>
        <p:txBody>
          <a:bodyPr vert="horz" lIns="94214" tIns="47106" rIns="94214" bIns="47106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3BF1F6-CC5A-4E4A-BC46-61B29DBC811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cfomasque.com/copilot-pour-excel-accelerez-lanalyse-financiere-avec-lia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cfomasque.com/excel-comment-reprendre-le-controle-sur-les-conversions-automatiques-de-donne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C756C66-C648-4D24-ADA6-E22A59EF8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DFEEDE50-472D-4D57-ADC7-BFAD7FAA5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AAC8173-9223-47A6-AC3F-59C6B0C07B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175064-F600-4F16-B2EB-F70FABBC8623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191D6-65B2-0FA7-4F7C-4CEF86059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1BB0EBA1-010A-BFB9-3553-8FB7F84B3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C489D940-E1CE-7B0D-C1BF-E02D200F0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F3D76B1-9AAA-9D25-C7B2-C873EEB99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338570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7ACEA-C658-0138-6AB9-2AFA243FE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F8FF7E2-5201-D4ED-0C48-AFA1717E3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4C4A67BC-30BD-A489-F418-E7BCE260C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https://www.lecfomasque.com/formula-completion-copilot-excel/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https://www.lecfomasque.com/fonction-copilot-quand-lintelligence-artificielle-debarque-dans-vos-formules-excel/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CA">
                <a:hlinkClick r:id="rId3"/>
              </a:rPr>
              <a:t>https://www.lecfomasque.com/copilot-pour-excel-accelerez-lanalyse-financiere-avec-lia/</a:t>
            </a:r>
            <a:endParaRPr lang="fr-CA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CBDE3B38-2FFC-54D3-8EA9-F4951A54B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007133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8C328-524B-A855-C6F6-C350E0EB8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2D7B01B-BDC8-4963-5F6D-1B9A7553B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140AE069-4905-C4E1-A62F-91B67FE0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9116AD8-65D3-7CE5-37CB-5B935C0F1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503215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E17A2-D59C-D25D-34D3-113ED887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A81EAD5D-7449-34BB-7C04-8094BAF56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60E270D-06A7-CDDE-F653-6358A4253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https://techcommunity.microsoft.com/blog/microsoft365insiderblog/bring-data-into-excel-with-the-new-import-functions/4485613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31A4C53D-2B06-02AA-5F1D-606F82F6D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346761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54A29-C2D9-E6D1-E7F0-5AFF794F3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EC2D3FA-5FDE-2426-284F-BBB838EA2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E6EE6E7-743B-16C0-55E8-F09D26086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A" u="sng">
                <a:hlinkClick r:id="rId3"/>
              </a:rPr>
              <a:t>https://www.lecfomasque.com/excel-comment-reprendre-le-controle-sur-les-conversions-automatiques-de-donnees/</a:t>
            </a:r>
            <a:endParaRPr lang="fr-CA"/>
          </a:p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76B6F4D2-F3A4-EE3B-F913-762CFEA790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065046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13B8F-FF97-19EF-F7DE-37D599546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D9CB63F-41AE-FB05-79CF-399F82158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7B4968E6-D165-6480-075F-A39F82FF7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6CDB10F-2E94-BDC5-8E8A-32CD476AD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282605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0D77A-4B89-5A1F-60FC-83266ABD2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A3C07FF-89A3-3CA9-621F-5D94579AD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42CA2E3-E794-1ABC-6405-97DD9945E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06552A97-AC29-4147-37CD-FBB43CCCED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939680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331A8-196E-139C-639D-A4C4984AD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9F50EA37-6AB1-F79C-E9F9-06DF808B5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E9E3641-56AC-63B0-258A-F95D7C6D4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https://www.lecfomasque.com/le-dark-mode-dexcel-guide-complet/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C9683C5-DC1E-65F3-E83E-8D30E881D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421661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32FEA-D0FD-F8B6-6F76-57F4E1F6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45701A9B-B6D0-6340-9251-58391A104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606E59A-A51F-F25A-C951-C8CDE38D26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https://www.lecfomasque.com/le-dark-mode-dexcel-guide-complet/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39679BE-BC96-FF19-BD32-2BA465130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263191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50% sur formation à l‘unité</a:t>
            </a:r>
          </a:p>
          <a:p>
            <a:pPr eaLnBrk="1" hangingPunct="1">
              <a:spcBef>
                <a:spcPct val="0"/>
              </a:spcBef>
            </a:pPr>
            <a:r>
              <a:rPr lang="fr-CA" altLang="fr-FR"/>
              <a:t>Juin50CFO!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95BB557-46F1-406C-A397-E33F1EF8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E97F59-55FD-4A08-B3A2-ACBBC1042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7500F1C-38A0-482B-BC6E-006BC73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821A3-D10E-4C8E-BA6C-D4E43EF7418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>
            <a:extLst>
              <a:ext uri="{FF2B5EF4-FFF2-40B4-BE49-F238E27FC236}">
                <a16:creationId xmlns:a16="http://schemas.microsoft.com/office/drawing/2014/main" id="{A0482F97-AB8A-45D9-92A5-32D620E1EB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>
            <a:extLst>
              <a:ext uri="{FF2B5EF4-FFF2-40B4-BE49-F238E27FC236}">
                <a16:creationId xmlns:a16="http://schemas.microsoft.com/office/drawing/2014/main" id="{0A76A22A-674C-4E45-BCE7-423EFC207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https://www.lecfomasque.com/formation-informatique-decisionnelle/</a:t>
            </a:r>
          </a:p>
        </p:txBody>
      </p:sp>
      <p:sp>
        <p:nvSpPr>
          <p:cNvPr id="77828" name="Slide Number Placeholder 3">
            <a:extLst>
              <a:ext uri="{FF2B5EF4-FFF2-40B4-BE49-F238E27FC236}">
                <a16:creationId xmlns:a16="http://schemas.microsoft.com/office/drawing/2014/main" id="{E40E5A11-D8E7-4006-8936-457DCDB3D3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0212140-48FF-4A95-B78E-9C61C59C7CFD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3558435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>
            <a:extLst>
              <a:ext uri="{FF2B5EF4-FFF2-40B4-BE49-F238E27FC236}">
                <a16:creationId xmlns:a16="http://schemas.microsoft.com/office/drawing/2014/main" id="{CF290595-301E-4F9D-B1C3-B98C0857A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>
            <a:extLst>
              <a:ext uri="{FF2B5EF4-FFF2-40B4-BE49-F238E27FC236}">
                <a16:creationId xmlns:a16="http://schemas.microsoft.com/office/drawing/2014/main" id="{56DE32E5-BAD7-4CCD-A27A-EBF5ECA1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https://manage.kmail-lists.com/subscriptions/subscribe?a=UR6RFt&amp;g=XBTNLv</a:t>
            </a:r>
          </a:p>
        </p:txBody>
      </p:sp>
      <p:sp>
        <p:nvSpPr>
          <p:cNvPr id="79876" name="Slide Number Placeholder 3">
            <a:extLst>
              <a:ext uri="{FF2B5EF4-FFF2-40B4-BE49-F238E27FC236}">
                <a16:creationId xmlns:a16="http://schemas.microsoft.com/office/drawing/2014/main" id="{ECD51EF7-B7DB-4748-A7AD-4D49F66984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2820F0-D400-402D-8026-0306929F3A48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195BB557-46F1-406C-A397-E33F1EF89F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05E97F59-55FD-4A08-B3A2-ACBBC1042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7500F1C-38A0-482B-BC6E-006BC73562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F821A3-D10E-4C8E-BA6C-D4E43EF74182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189212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3E7DC0A-63B7-4279-9A17-B85D3207A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B1745A8-2B8D-4188-B0AC-6F9383ECA0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8316512-EB30-4390-8F3A-BEE7FAE34B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20D121-B988-4A8D-8C59-7CC9CC46B55C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BBE87C3-806E-4155-8867-D186A76899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D8A14A52-FBA1-4CCC-8F37-5DE72BC69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>
                <a:latin typeface="Times" panose="02020603050405020304" pitchFamily="18" charset="0"/>
              </a:rPr>
              <a:t>https://www.meetup.com/pugmontreal/events/314967439/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>
                <a:latin typeface="Times" panose="02020603050405020304" pitchFamily="18" charset="0"/>
              </a:rPr>
              <a:t>https://www.meetup.com/pugmontreal/events/315215085/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89663B0-8C22-46F3-A511-45DE007381E9}"/>
              </a:ext>
            </a:extLst>
          </p:cNvPr>
          <p:cNvSpPr txBox="1">
            <a:spLocks noGrp="1"/>
          </p:cNvSpPr>
          <p:nvPr/>
        </p:nvSpPr>
        <p:spPr bwMode="auto">
          <a:xfrm>
            <a:off x="3984588" y="8853629"/>
            <a:ext cx="3050973" cy="46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1" tIns="46713" rIns="93421" bIns="46713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BE34461F-3D72-4461-841D-E3542D38B2C3}" type="slidenum">
              <a:rPr lang="fr-FR" altLang="en-US" sz="1100">
                <a:latin typeface="Arial" panose="020B0604020202020204" pitchFamily="34" charset="0"/>
              </a:rPr>
              <a:pPr algn="r"/>
              <a:t>5</a:t>
            </a:fld>
            <a:endParaRPr lang="fr-FR" altLang="en-US" sz="1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D6E2C52-7676-4495-8707-BFD3F6A08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B493037D-2D1F-494D-B88E-2C5491B75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CA" altLang="fr-FR"/>
              <a:t>https://www.lecfomasque.com/webinaire-optimiser-vos-rapports-power-bi-gagnez-en-performance-et-en-efficacite/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90C2CEF-DBB0-4449-9913-F0F4354E1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E43E96-DC2E-460B-AA62-41D371AB791A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CA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5AFC6-FA78-4A6B-9CA8-DBE46B47B5C9}" type="slidenum">
              <a:rPr kumimoji="0" lang="fr-CA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028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60B3D613-3759-404F-82E3-66D656342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88E6D360-4578-4CE1-B7C2-C4BFBD990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altLang="fr-FR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57BF66B-493C-4BA4-96A7-23AA5080F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5179" indent="-2866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6429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5001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3572" indent="-22928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2144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0715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9287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7859" indent="-2292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25AFC6-FA78-4A6B-9CA8-DBE46B47B5C9}" type="slidenum">
              <a:rPr lang="fr-CA" altLang="fr-F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CA" altLang="fr-FR"/>
          </a:p>
        </p:txBody>
      </p:sp>
    </p:spTree>
    <p:extLst>
      <p:ext uri="{BB962C8B-B14F-4D97-AF65-F5344CB8AC3E}">
        <p14:creationId xmlns:p14="http://schemas.microsoft.com/office/powerpoint/2010/main" val="43627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ugworldtour.com/home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CBD55F5-B1A7-4381-90F3-C880FE0C6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-4763"/>
            <a:ext cx="10572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536" y="16813"/>
            <a:ext cx="10896533" cy="1268759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1628800"/>
            <a:ext cx="10369152" cy="4032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E981D0-8D38-41B9-9AFD-6E646954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F760-6B48-4472-B0EF-7C3ECB57A1DE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5667F-3F1D-4423-8E46-91EC89D82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35563" y="6372225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031-1F6F-4CEA-87B6-A1E1B8FED0E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640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59D820-1779-4F7C-9CE8-F22939B2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D7B7-FCB3-479A-A360-81DB4187BD74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E8B473-0F5E-4231-B049-F17E8D6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EA22D3-3E3A-4622-9804-D1F03380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4467-EBE8-441A-BCB9-AF06B774134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99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C236-A7C2-46AC-B053-8B8AF58B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DD4C-F1AD-45DF-B048-4ECBFE6B41E7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471D9-9B1F-4B75-863E-5AD9575D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81398-9BF7-4911-8BD0-F034BC1B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C6723-FBB0-4AF3-A8EC-8783247302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90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80B5D-6F6B-46BC-AFBA-8889DE007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9CB2-33AD-4C59-93C0-1284393E5D99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2AA9-C4B6-4AB8-863E-D8A976D2F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FC16B-50AB-45F6-AEFC-324C2E58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A9DD-0DA3-4A71-8499-D1A1D98F527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34479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F03C67-9839-4E36-BCAF-01BCD4D0C112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C78C8EF4-B2E6-4506-AA67-933EB4FBDBF5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C21CAC0C-3A81-45CD-8EBC-6734CBD32FE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701FEDF-1D3E-422D-99CF-2F4607D43B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095F88-853D-4D3A-9E5D-9C1001EC103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761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3ABAF2-9A8E-4E9B-9E21-CF1A92CC0558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6CBFBBAD-D96F-495C-A0D3-DA703728BCA7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4D1ADAF-6298-465F-A1A8-B1AEDE5181CD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4A418DA-4084-42A1-8C56-CE6E8EF75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9867239B-B201-4AAA-A0F5-7F9ACD6447F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56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2E3768-9D8E-4057-AECE-FFF41019865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16BDF0D4-C4D8-4A95-8735-0391DC76D3A4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00159B3-B7A9-439D-82CA-7FCEC084FEC6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E6881B48-B7FB-4DA8-9AD9-E88BF672A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CFC0AAA3-7488-472B-A624-63314A68A71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33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E957E4-7BB6-419B-AFAB-A32E445CA665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45857FC6-AD5B-484F-A1E1-2FDEFC98143D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CC373F8-DA06-4B97-B8A1-0EAB101E916E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1B50517C-C274-4730-B703-E74FEEEFE9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8CAEAC-64C6-4098-BD80-F125A15D87E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078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FCAD8E6-7BEC-4B3C-A6B1-5D57AB0631BE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8B2B4523-A17F-4D7B-8BAF-FD55F98C4C6E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5C0866E-D3EA-4D14-9C75-B2A8356D1AF2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4B0925A9-C10B-4DC6-BD09-3D262C4F73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BE6FA5C-77F0-456B-8FEA-6562A03512B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34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6FAF61-AEAF-4738-B438-15215DB93627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1CB36428-2946-4907-839F-C537CF061B03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AF2A26D-346D-4F5B-BD7D-C2A1AC7F1B3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29F8564C-ED54-4D07-A032-28BEFDEE07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C2C1C76-D75D-4592-961B-A04EBDB1C56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78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42368A-8612-4D0B-A2EF-DD18D9DF8B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0CABD138-BB73-40FA-BD6D-2D2F3478339D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4D66A2A-D323-49B4-AD64-2EC23B0E34A8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F4602475-B0AA-4882-A181-DDA9233D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6B39F8D-C651-4305-B270-2BDF787498C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5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53CCE9F1-32CE-46BB-9D3C-B64084300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876925"/>
            <a:ext cx="12192000" cy="106182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CA" altLang="fr-FR" sz="1300" b="1">
                <a:solidFill>
                  <a:schemeClr val="bg1"/>
                </a:solidFill>
              </a:rPr>
              <a:t>						</a:t>
            </a:r>
          </a:p>
          <a:p>
            <a:pPr eaLnBrk="1" hangingPunct="1">
              <a:defRPr/>
            </a:pPr>
            <a:endParaRPr lang="fr-CA" altLang="fr-FR" sz="13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r-CA" altLang="fr-FR" sz="13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r-CA" altLang="fr-FR" sz="1300" b="1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fr-CA" altLang="fr-FR" sz="110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404664"/>
            <a:ext cx="10369152" cy="52565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33C6420-312D-46A9-9ACE-8281D4989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55BF-4981-4D5F-852D-B26A1EF08114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864177-13EE-4FA2-8C1B-D71947ED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1373-EBFB-46AD-9315-42279B9BB8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EBDE24F1-2FC4-9BCC-DF27-E1D8E5A0A92D}"/>
              </a:ext>
            </a:extLst>
          </p:cNvPr>
          <p:cNvGrpSpPr/>
          <p:nvPr userDrawn="1"/>
        </p:nvGrpSpPr>
        <p:grpSpPr>
          <a:xfrm>
            <a:off x="3982755" y="5532597"/>
            <a:ext cx="4226491" cy="1208087"/>
            <a:chOff x="3647728" y="5513388"/>
            <a:chExt cx="4226491" cy="1208087"/>
          </a:xfrm>
        </p:grpSpPr>
        <p:pic>
          <p:nvPicPr>
            <p:cNvPr id="5" name="Image 7">
              <a:extLst>
                <a:ext uri="{FF2B5EF4-FFF2-40B4-BE49-F238E27FC236}">
                  <a16:creationId xmlns:a16="http://schemas.microsoft.com/office/drawing/2014/main" id="{A9F04E1F-3B01-47DF-B66E-01A124AA709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728" y="5513388"/>
              <a:ext cx="1774825" cy="120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2E3F910A-D238-26ED-39EE-37A701CC0C33}"/>
                </a:ext>
              </a:extLst>
            </p:cNvPr>
            <p:cNvSpPr txBox="1"/>
            <p:nvPr userDrawn="1"/>
          </p:nvSpPr>
          <p:spPr>
            <a:xfrm>
              <a:off x="5425947" y="5865352"/>
              <a:ext cx="24482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Kim Leblanc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Experte Excel et Power BI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site web: lecfomasque.com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alt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Courriel: info@lecfomasque.com</a:t>
              </a:r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73206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1BC2C0-9EAB-4655-A02B-02773AE1F2A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3FF9A233-9E3E-4CB8-9C40-35586FD5D6E8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5F5FEAC-A4CD-4581-8F99-6E96518F1B97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D8022A6D-A10F-4079-BEB2-32295DB035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97E6053-355D-4BF3-9B08-771C39A9464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8028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69225A-5242-407E-8D11-C8E33EB0504D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7200DFC7-7AAC-491A-9251-C902518E78AF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6FABD3FC-3CF7-4C4C-94E4-B0D519B2A3FA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868E687D-B4EC-4969-9569-47D13B76C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A6DAE1E-1239-42D0-8FB4-FCDAF6FA5C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76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A50172-49DE-4FC5-A6D3-55A3BCEDB053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26F547E0-E9CE-45BA-BBD7-1EF559E59363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FB47302B-DB53-4804-AF47-3310341F2940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064D84A4-08FE-438C-AE3D-BAC45FD83A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4752B4B-3070-4BBD-83D3-8048AC6E7A9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18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8A077C-BD81-45B4-83FF-BB45765D6D7F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4" name="TextBox 10">
            <a:hlinkClick r:id="rId2"/>
            <a:extLst>
              <a:ext uri="{FF2B5EF4-FFF2-40B4-BE49-F238E27FC236}">
                <a16:creationId xmlns:a16="http://schemas.microsoft.com/office/drawing/2014/main" id="{9E262ABD-F8D2-472B-861F-D0F618B36BDC}"/>
              </a:ext>
            </a:extLst>
          </p:cNvPr>
          <p:cNvSpPr txBox="1"/>
          <p:nvPr userDrawn="1"/>
        </p:nvSpPr>
        <p:spPr>
          <a:xfrm>
            <a:off x="423863" y="6319838"/>
            <a:ext cx="3838575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err="1">
                <a:solidFill>
                  <a:srgbClr val="0A70A8"/>
                </a:solidFill>
                <a:latin typeface="+mn-lt"/>
              </a:rPr>
              <a:t>Recettes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</a:t>
            </a:r>
            <a:r>
              <a:rPr lang="en-US" sz="1500" err="1">
                <a:solidFill>
                  <a:srgbClr val="0A70A8"/>
                </a:solidFill>
                <a:latin typeface="+mn-lt"/>
              </a:rPr>
              <a:t>magiques</a:t>
            </a:r>
            <a:r>
              <a:rPr lang="en-US" sz="1500">
                <a:solidFill>
                  <a:srgbClr val="0A70A8"/>
                </a:solidFill>
                <a:latin typeface="+mn-lt"/>
              </a:rPr>
              <a:t> Power Query</a:t>
            </a:r>
            <a:endParaRPr lang="en-US" sz="1350">
              <a:solidFill>
                <a:srgbClr val="0A70A8"/>
              </a:solidFill>
              <a:latin typeface="+mn-lt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79EDFD69-FA3A-4A45-AE7D-2D80BEEC8363}"/>
              </a:ext>
            </a:extLst>
          </p:cNvPr>
          <p:cNvSpPr txBox="1"/>
          <p:nvPr userDrawn="1"/>
        </p:nvSpPr>
        <p:spPr>
          <a:xfrm>
            <a:off x="4918075" y="6361113"/>
            <a:ext cx="3140075" cy="30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A70A8"/>
                </a:solidFill>
                <a:latin typeface="+mn-lt"/>
              </a:rPr>
              <a:t>lecfomasque.com</a:t>
            </a:r>
          </a:p>
        </p:txBody>
      </p:sp>
      <p:pic>
        <p:nvPicPr>
          <p:cNvPr id="6" name="Image 9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31012CCB-4398-40EF-A34D-E05988F0C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5891213"/>
            <a:ext cx="137636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15E855-524D-4B53-B8B7-9FDC204420D1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73188"/>
            <a:ext cx="105156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87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78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A272B4-ADC3-4320-8F56-13FAF6A8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12E66-1FE7-486D-827A-6E40D4FC1811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8C4083-2E03-4EDC-99A0-5F648B5E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535F3C-8432-4EF0-8284-5E779B64D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E127C-4B72-461D-9A8D-48A5E56F43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522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D0B610-7662-40CE-B4F1-E1D99E7D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1152-74DF-4AFB-9AE3-2696DEE9D764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EEF035-C670-471F-9222-B1BE04A0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616EA-BD1E-4725-BD72-C9E01124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5869-27DB-48D9-BF8B-097C9B5867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341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E6F86F-B263-4F17-8019-C5D53F7F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CED17-9BCC-478A-A0D4-7A78AD49064A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663B0-16D6-40BE-A048-2F837780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F6297-B769-411F-8732-FF5A8A87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BA830-8AA0-4605-85F6-CC7553EA9C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9672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DB1AFDB-EAFD-40D9-8048-264B0AC0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59D7-2590-43ED-938E-A7007D68B8C2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8E18164-F1F4-4A8C-BBFC-4D5A11B0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5841D06-EC84-4046-8AE4-7CEF0D2E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BD924-76E7-4B94-B28F-7BDC0175B72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4431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2FA7A2A-41A1-4995-97D1-65AC6DBAF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81EE4-B518-4575-BA79-EFF085CCCE36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D91BA4D-F075-4118-8767-F5D473B9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46EBB097-27CF-46BE-80A7-CC324F11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F33F-503A-4352-B76D-1ED7ECC2B3B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032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B1C5E39-67D1-4D69-B31C-303A148F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E3E5-A8C7-4903-A712-63F0ADBED3F9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337933EB-6CE2-4632-857B-1D53B372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03B674F-9B44-46A5-B7B2-5DFE1917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22A2D-2DF8-4A9A-96D1-A96B344892C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55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  <a:solidFill>
            <a:schemeClr val="accent2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3"/>
          </p:nvPr>
        </p:nvSpPr>
        <p:spPr>
          <a:xfrm>
            <a:off x="10896533" y="99219"/>
            <a:ext cx="1151467" cy="12192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fr-FR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C61322-289A-4332-A17A-D6FBF0EC05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C51B-36C7-4C57-B36F-E0A73DE3951D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CCDB8F-BA1F-4A4C-8B11-A7E2401402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7E304-C8B3-4352-A506-F876BFA7DE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311C-08EE-42BF-872F-AD1E8DBF5E2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274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556B6DB8-5DEC-4848-8E36-17069938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59CC-C725-4A30-A8BB-463A54594937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F932B35F-1BAD-4EE2-A925-CAA40D76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C2A81DB5-6A37-4412-A1C2-F4E35183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7CBEF-405D-4128-96A8-D56344BFE0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5453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F1E6955-511A-4D74-8A60-22F81778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B5BD5-6BD0-45B4-BCBA-F640AD1DC155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3C305D-1533-49DD-B5ED-17EFD966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D3988F-E159-4CA0-A33E-5B0FE4A9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B149-16BB-4859-BDA5-590713CBB8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320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5DD65BC-5431-4AFC-8C43-DA5ECF064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5FC45-1535-4D5D-AC44-D8E5647E9AC0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96D99F0-AA13-4E97-A03B-3042EC666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259EA95-A74A-46A2-A650-38905CB0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D04F-CE8E-476B-9C24-1AD0C95EF0D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5353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3A4070-8BDA-4ABE-8E84-3BAF7C9A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990C-50DC-43C3-9AA3-51F07348F006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33FFD-9D1D-4795-A097-9033A9B5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39647B-1D4A-4AFB-94BA-FE1DC591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B1AB-470C-4370-97C5-9D9ABCE887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5503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84EA8E-BAC3-4FFD-A286-BCC79174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AC628-1BFE-4D8B-BACE-1426FB59F396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9B98E8-D939-454E-B752-BB6314563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746CA7-AAED-4F13-B7D6-7851FF3C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C5D78-B22D-4000-A6D2-823A828615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908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D6AF-F5AD-47A5-8F72-073EFFFF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56F6-3005-4E0F-8846-C7AA7EFB2C52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5043-BA42-48AB-8554-6EE7B583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AC72B-302E-4A13-8DC3-1BC5FD62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EE59-3217-4C93-B406-69B2A4B9F7F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84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42A57-B81A-453D-811D-A6BB7286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D5D7-3B0D-4E47-B6CC-6CFFD270BFE4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B2F6C6-0769-45A4-987D-273B9D09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6F5ABF-61E4-446D-B9F6-73A9D1C9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513DC-BCCA-4906-A124-0351BD552E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65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903ACA5-F3FE-4B7E-9CEF-B6F96B22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1CA36-667A-4442-B550-75A20A35A64E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8F9052-3F43-47ED-AFB2-E428E8A1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46E733-09C7-4559-9318-3F208894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D7DD-22B4-46BF-B2FE-355696019A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655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229519-458C-4210-A668-39CDC28D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659D-F27B-4263-9D08-FAEA6A29F264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91C727-11D5-4A12-A079-520EAA159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36C021-8427-4A9A-9640-D5843BBB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BFA2-542F-483F-B0C1-7B60E5D12B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97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7C48BD7-BBFF-4BE1-BE5A-794221E3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C2AAA-EFFD-4469-A21C-FF75B581B3EF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AEB6CC-440B-46B2-B08A-EC7CFB4C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322C342-371B-45F4-8271-0A9908AD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6A016-5B3B-465B-A12B-CA6F47F27D7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56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BCCEDF-28AB-45FA-9010-EFA45870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D629A-A9F2-451D-B0D5-177EA488ED44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39C39A5-BCF0-4648-BED4-7FE0B491B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1F8F3B-C6D2-4B1F-AAD7-2EA775EF9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BC67-EBCE-4263-A5EC-1A4C04127D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114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DB3EC2-067B-4586-8D22-78449DB0A6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fr-CA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A4861F-8BDB-4DD5-AD90-F564C117C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  <a:endParaRPr lang="fr-CA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A05A0-EC10-4956-8B3F-BCAA9A271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6D58F-970A-49EC-83B7-F470490287AD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4BDE7-0DD7-40C1-91FD-BB9CF74E6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0F3B-518F-49D9-A77E-880F5A498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EF79D-817B-4628-8445-16238642029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  <p:sldLayoutId id="2147485150" r:id="rId13"/>
    <p:sldLayoutId id="2147485151" r:id="rId14"/>
    <p:sldLayoutId id="2147485152" r:id="rId15"/>
    <p:sldLayoutId id="2147485153" r:id="rId16"/>
    <p:sldLayoutId id="2147485154" r:id="rId17"/>
    <p:sldLayoutId id="2147485155" r:id="rId18"/>
    <p:sldLayoutId id="2147485156" r:id="rId19"/>
    <p:sldLayoutId id="2147485157" r:id="rId20"/>
    <p:sldLayoutId id="2147485158" r:id="rId21"/>
    <p:sldLayoutId id="2147485159" r:id="rId22"/>
    <p:sldLayoutId id="2147485160" r:id="rId2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titre 1">
            <a:extLst>
              <a:ext uri="{FF2B5EF4-FFF2-40B4-BE49-F238E27FC236}">
                <a16:creationId xmlns:a16="http://schemas.microsoft.com/office/drawing/2014/main" id="{F1EA47B3-63CB-44A7-BC6C-2B73D5C51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fr-CA" altLang="fr-FR"/>
          </a:p>
        </p:txBody>
      </p:sp>
      <p:sp>
        <p:nvSpPr>
          <p:cNvPr id="5123" name="Espace réservé du texte 2">
            <a:extLst>
              <a:ext uri="{FF2B5EF4-FFF2-40B4-BE49-F238E27FC236}">
                <a16:creationId xmlns:a16="http://schemas.microsoft.com/office/drawing/2014/main" id="{694E93F9-7ADD-4CA3-873F-91E54D469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fr-CA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34C4AD-54E3-4F89-98FE-981C9C209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336156-89A5-4EE2-BF66-134C8878534F}" type="datetime1">
              <a:rPr lang="fr-CA"/>
              <a:pPr>
                <a:defRPr/>
              </a:pPr>
              <a:t>2026-06-17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29C232-7691-4A92-8171-6985C3FB4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CA"/>
              <a:t>Modélisation Financière budgétaire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7AE52-FF06-482F-9190-E1C6A0077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3ECE0-08B0-43C3-A916-6CBA31A1D9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0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hyperlink" Target="https://www.lecfomasque.com/copilot-pour-excel-accelerez-lanalyse-financiere-avec-lia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0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ommunity.microsoft.com/blog/microsoft365insiderblog/bring-data-into-excel-with-the-new-import-functions/4485613" TargetMode="External"/><Relationship Id="rId3" Type="http://schemas.openxmlformats.org/officeDocument/2006/relationships/tags" Target="../tags/tag74.xml"/><Relationship Id="rId7" Type="http://schemas.openxmlformats.org/officeDocument/2006/relationships/image" Target="../media/image5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8.xml"/><Relationship Id="rId7" Type="http://schemas.openxmlformats.org/officeDocument/2006/relationships/image" Target="../media/image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ommunity.microsoft.com/blog/microsoft365insiderblog/keep-data-updated-with-pivottable-auto-refresh-in-excel/4436409" TargetMode="External"/><Relationship Id="rId3" Type="http://schemas.openxmlformats.org/officeDocument/2006/relationships/tags" Target="../tags/tag82.xml"/><Relationship Id="rId7" Type="http://schemas.openxmlformats.org/officeDocument/2006/relationships/image" Target="../media/image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ommunity.microsoft.com/blog/microsoft365insiderblog/understand-and-fix-errors-with-descriptive-error-cards-in-excel-for-windows/4467915" TargetMode="External"/><Relationship Id="rId3" Type="http://schemas.openxmlformats.org/officeDocument/2006/relationships/tags" Target="../tags/tag86.xml"/><Relationship Id="rId7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2.png"/><Relationship Id="rId4" Type="http://schemas.openxmlformats.org/officeDocument/2006/relationships/tags" Target="../tags/tag87.xml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cfomasque.com/le-dark-mode-dexcel-guide-complet/" TargetMode="External"/><Relationship Id="rId3" Type="http://schemas.openxmlformats.org/officeDocument/2006/relationships/tags" Target="../tags/tag94.xml"/><Relationship Id="rId7" Type="http://schemas.openxmlformats.org/officeDocument/2006/relationships/image" Target="../media/image5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4.png"/><Relationship Id="rId4" Type="http://schemas.openxmlformats.org/officeDocument/2006/relationships/tags" Target="../tags/tag95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cfomasque.com/formation-informatique-decisionnelle/introduction-a-lintelligence-artificielle-pour-excel-copilot-et-chatgpt/" TargetMode="External"/><Relationship Id="rId3" Type="http://schemas.openxmlformats.org/officeDocument/2006/relationships/tags" Target="../tags/tag102.xml"/><Relationship Id="rId7" Type="http://schemas.openxmlformats.org/officeDocument/2006/relationships/image" Target="../media/image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3.xml"/><Relationship Id="rId9" Type="http://schemas.openxmlformats.org/officeDocument/2006/relationships/hyperlink" Target="https://www.lecfomasque.com/formation-informatique-decisionnelle/excel-o365-bienvenue-dans-lere-moderne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manage.kmail-lists.com/subscriptions/subscribe?a=UR6RFt&amp;g=XBTNLv" TargetMode="External"/><Relationship Id="rId3" Type="http://schemas.openxmlformats.org/officeDocument/2006/relationships/tags" Target="../tags/tag106.xml"/><Relationship Id="rId7" Type="http://schemas.openxmlformats.org/officeDocument/2006/relationships/hyperlink" Target="https://events.teams.microsoft.com/event/11ad07d6-329f-42c4-ad33-b238fc9439dd@030382b5-694a-485f-8306-f5a82d1e697e" TargetMode="Externa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7.jpeg"/><Relationship Id="rId18" Type="http://schemas.openxmlformats.org/officeDocument/2006/relationships/image" Target="../media/image9.png"/><Relationship Id="rId3" Type="http://schemas.openxmlformats.org/officeDocument/2006/relationships/tags" Target="../tags/tag12.xml"/><Relationship Id="rId21" Type="http://schemas.openxmlformats.org/officeDocument/2006/relationships/customXml" Target="../ink/ink4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3.xml"/><Relationship Id="rId17" Type="http://schemas.openxmlformats.org/officeDocument/2006/relationships/customXml" Target="../ink/ink2.xml"/><Relationship Id="rId2" Type="http://schemas.openxmlformats.org/officeDocument/2006/relationships/tags" Target="../tags/tag11.xml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15" Type="http://schemas.openxmlformats.org/officeDocument/2006/relationships/customXml" Target="../ink/ink1.xml"/><Relationship Id="rId10" Type="http://schemas.openxmlformats.org/officeDocument/2006/relationships/tags" Target="../tags/tag19.xml"/><Relationship Id="rId19" Type="http://schemas.openxmlformats.org/officeDocument/2006/relationships/customXml" Target="../ink/ink3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5.pn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3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5.png"/><Relationship Id="rId5" Type="http://schemas.openxmlformats.org/officeDocument/2006/relationships/tags" Target="../tags/tag24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3.xml"/><Relationship Id="rId9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hyperlink" Target="https://www.meetup.com/pugmontreal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14.jpeg"/><Relationship Id="rId5" Type="http://schemas.openxmlformats.org/officeDocument/2006/relationships/tags" Target="../tags/tag32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hyperlink" Target="https://www.lecfomasque.com/abonnement-vip/" TargetMode="External"/><Relationship Id="rId4" Type="http://schemas.openxmlformats.org/officeDocument/2006/relationships/tags" Target="../tags/tag39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7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hyperlink" Target="https://www.lecfomasque.com/excel-evolue-tour-dhorizon-des-nouveautes-selectionnees-par-le-cfo-masque/" TargetMode="External"/><Relationship Id="rId5" Type="http://schemas.openxmlformats.org/officeDocument/2006/relationships/tags" Target="../tags/tag46.xml"/><Relationship Id="rId10" Type="http://schemas.openxmlformats.org/officeDocument/2006/relationships/image" Target="../media/image5.png"/><Relationship Id="rId4" Type="http://schemas.openxmlformats.org/officeDocument/2006/relationships/tags" Target="../tags/tag45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ous-titre 8">
            <a:extLst>
              <a:ext uri="{FF2B5EF4-FFF2-40B4-BE49-F238E27FC236}">
                <a16:creationId xmlns:a16="http://schemas.microsoft.com/office/drawing/2014/main" id="{FCAC99EC-561A-4F3F-8C7C-4E43E2DD69B1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271464" y="2082920"/>
            <a:ext cx="8208912" cy="2354192"/>
          </a:xfrm>
        </p:spPr>
        <p:txBody>
          <a:bodyPr/>
          <a:lstStyle/>
          <a:p>
            <a:r>
              <a:rPr lang="fr-CA" sz="4000">
                <a:latin typeface="Raleway"/>
                <a:cs typeface="Calibri"/>
              </a:rPr>
              <a:t>Excel évolue : Tour d’horizon des nouveautés sélectionnées par Le CFO masqué</a:t>
            </a:r>
            <a:endParaRPr lang="fr-CA" sz="4000" b="1">
              <a:ea typeface="Calibri"/>
              <a:cs typeface="Calibri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A32B3C9D-27FC-4260-8428-48F2DAB2AD0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1125538"/>
            <a:ext cx="3375025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324E90-FE9E-4559-883C-E6039531572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15876AA-C603-47EC-BD33-8BFA8CCE4D97}" type="slidenum">
              <a:rPr lang="fr-CA"/>
              <a:pPr>
                <a:defRPr/>
              </a:pPr>
              <a:t>1</a:t>
            </a:fld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18CDE-CED1-38FF-9976-4E3D49867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1F9EFFBB-30AD-8819-E2B7-08714408659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Plan de la présentation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AEC66952-76F3-5296-9FCB-1E542EEE9CD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A95B6-B12F-04F6-6C78-A54300B06EAD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10</a:t>
            </a:fld>
            <a:endParaRPr lang="fr-CA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F6C074B1-B39A-F260-39AF-FCD5C28411F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1384" y="2276872"/>
            <a:ext cx="9148732" cy="34852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Une expérience utilisateur améliorée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Nouveaux outils de dessin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Mode sombre désormais accessible à tous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Gestion simplifiée des accès</a:t>
            </a:r>
          </a:p>
          <a:p>
            <a:pPr marL="634365" lvl="1" indent="-457200">
              <a:spcAft>
                <a:spcPts val="600"/>
              </a:spcAft>
            </a:pPr>
            <a:endParaRPr lang="fr-CA" sz="240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4138EBE-0C31-4602-5B62-B6C4B525104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0779" y="1498628"/>
            <a:ext cx="481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>
                <a:latin typeface="+mn-lt"/>
                <a:cs typeface="Calibri"/>
              </a:rPr>
              <a:t>Tour d’horizon des nouveautés Excel</a:t>
            </a:r>
            <a:endParaRPr lang="fr-CA" sz="2400" b="1"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222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57357-016F-6967-2923-FCDA8D6E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F6893F38-E982-3BB6-A89B-B9CC89BB7F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3CB896CC-1DDE-BBC0-1854-40009F318E3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EA3A84-09D8-97D6-3C02-F3770A0B875F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11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F565B4D-4A76-187B-8A36-64842A7085F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6393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L’intelligence artificielle directement dans Excel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B5B22A-A131-82F6-81FA-C4C993FD94AD}"/>
              </a:ext>
            </a:extLst>
          </p:cNvPr>
          <p:cNvSpPr txBox="1"/>
          <p:nvPr/>
        </p:nvSpPr>
        <p:spPr>
          <a:xfrm>
            <a:off x="767408" y="2409666"/>
            <a:ext cx="365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Complétion de formules avec </a:t>
            </a:r>
            <a:r>
              <a:rPr lang="fr-CA" err="1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Copilot</a:t>
            </a:r>
            <a:endParaRPr lang="fr-CA">
              <a:solidFill>
                <a:srgbClr val="000000"/>
              </a:solidFill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Licence </a:t>
            </a:r>
            <a:r>
              <a:rPr lang="fr-CA" err="1"/>
              <a:t>Copilot</a:t>
            </a:r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Structure le fichier correctement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Données d’une feuille à l’autre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Mettre sur pause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2C8E5F9-1168-E47B-8C08-9289C6D0C5E4}"/>
              </a:ext>
            </a:extLst>
          </p:cNvPr>
          <p:cNvSpPr txBox="1"/>
          <p:nvPr/>
        </p:nvSpPr>
        <p:spPr>
          <a:xfrm>
            <a:off x="767408" y="4221088"/>
            <a:ext cx="23628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Fonction COPILOT()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Licence </a:t>
            </a:r>
            <a:r>
              <a:rPr lang="fr-CA" err="1"/>
              <a:t>Copilot</a:t>
            </a:r>
            <a:endParaRPr lang="fr-CA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/>
              <a:t>Version Web d’Excel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D1F6BA0-384A-0BF6-39C7-E8D925FF1FE6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20778" y="5366923"/>
            <a:ext cx="11363854" cy="46166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165" lvl="1" indent="0">
              <a:spcBef>
                <a:spcPts val="20"/>
              </a:spcBef>
              <a:spcAft>
                <a:spcPts val="600"/>
              </a:spcAft>
              <a:buNone/>
            </a:pPr>
            <a:r>
              <a:rPr lang="fr-CA" sz="2400">
                <a:hlinkClick r:id="rId9"/>
              </a:rPr>
              <a:t>Webinaire en rediffusion: </a:t>
            </a:r>
            <a:r>
              <a:rPr lang="fr-CA" sz="2400" err="1">
                <a:hlinkClick r:id="rId9"/>
              </a:rPr>
              <a:t>Copilot</a:t>
            </a:r>
            <a:r>
              <a:rPr lang="fr-CA" sz="2400">
                <a:hlinkClick r:id="rId9"/>
              </a:rPr>
              <a:t> pour Excel - Accélérez l’analyse financière avec l'IA</a:t>
            </a:r>
            <a:endParaRPr lang="fr-CA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634365" lvl="1" indent="-457200">
              <a:spcAft>
                <a:spcPts val="600"/>
              </a:spcAft>
            </a:pPr>
            <a:endParaRPr lang="fr-CA" sz="240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337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C1106-5F74-D4E5-1D2A-0972C9BE6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0CD742A-B3A7-1995-CCA6-A9042DE34FA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A025987A-BB9F-CAE0-10DE-D4063DF93A6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6FBB30-9040-536C-DC4C-DD087D83D0C8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12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1ACB73-114B-E522-42CC-4155080E8DF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649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Nouveau menu </a:t>
            </a:r>
            <a:r>
              <a:rPr lang="fr-CA" sz="2400" b="1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Get</a:t>
            </a: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 Data et intégration </a:t>
            </a:r>
            <a:r>
              <a:rPr lang="fr-CA" sz="2400" b="1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OneLake</a:t>
            </a:r>
            <a:endParaRPr lang="fr-CA" sz="2400" b="1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48BBD-2EB0-1389-F2B7-7760D8679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608" y="2228734"/>
            <a:ext cx="9624392" cy="41276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609591-D825-3AFA-A6A1-52AAFDF28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2173" y="2095667"/>
            <a:ext cx="4819048" cy="1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42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8053C-7275-4018-BBA5-FDB083CA8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E6F3E0D-EEF9-C438-33B6-E4E29AFAD27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B74B6320-E42D-D574-25B8-0FAA9784A9F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53B12F-5413-8C81-106A-052AEEF0E4EA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13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699302-BF43-1F9E-0339-6FE2C2E18CB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5718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Fonctions IMPORTTEXT() et IMPORTCSV()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0876C4-A88C-33D8-3928-666722983EC8}"/>
              </a:ext>
            </a:extLst>
          </p:cNvPr>
          <p:cNvSpPr txBox="1"/>
          <p:nvPr/>
        </p:nvSpPr>
        <p:spPr>
          <a:xfrm>
            <a:off x="983432" y="2492896"/>
            <a:ext cx="7966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/>
              <a:t>IMPORTTEXT()</a:t>
            </a:r>
          </a:p>
          <a:p>
            <a:r>
              <a:rPr lang="fr-CA"/>
              <a:t>Chemin de dossier local ou URL</a:t>
            </a:r>
          </a:p>
          <a:p>
            <a:r>
              <a:rPr lang="fr-CA"/>
              <a:t>Paramètres </a:t>
            </a:r>
            <a:r>
              <a:rPr lang="fr-CA" err="1"/>
              <a:t>pourL</a:t>
            </a:r>
            <a:r>
              <a:rPr lang="fr-CA"/>
              <a:t> Délimiteur, Encodage, Ignorer la première ligne, Filtrer des lignes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E388CC-A1FE-4C86-A501-C96B6F139829}"/>
              </a:ext>
            </a:extLst>
          </p:cNvPr>
          <p:cNvSpPr txBox="1"/>
          <p:nvPr/>
        </p:nvSpPr>
        <p:spPr>
          <a:xfrm>
            <a:off x="983432" y="3896097"/>
            <a:ext cx="5805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/>
              <a:t>IMPORTCSV()</a:t>
            </a:r>
          </a:p>
          <a:p>
            <a:r>
              <a:rPr lang="fr-CA"/>
              <a:t>Chemin de dossier local ou URL</a:t>
            </a:r>
          </a:p>
          <a:p>
            <a:r>
              <a:rPr lang="fr-CA"/>
              <a:t>Paramètres pour Ignorer la première ligne, Filtrer des lignes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6706E3B-0CC9-AE51-D8F1-4E903B5D6C55}"/>
              </a:ext>
            </a:extLst>
          </p:cNvPr>
          <p:cNvSpPr txBox="1"/>
          <p:nvPr/>
        </p:nvSpPr>
        <p:spPr>
          <a:xfrm>
            <a:off x="977562" y="5445224"/>
            <a:ext cx="5706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/>
              <a:t>L’actualisation est nécessaire pour mettre à jour là donnée.</a:t>
            </a:r>
          </a:p>
          <a:p>
            <a:r>
              <a:rPr lang="fr-CA"/>
              <a:t>Seulement dans </a:t>
            </a:r>
            <a:r>
              <a:rPr lang="fr-CA" b="1" err="1"/>
              <a:t>Insider</a:t>
            </a:r>
            <a:r>
              <a:rPr lang="fr-CA"/>
              <a:t> au moment actuel</a:t>
            </a:r>
          </a:p>
          <a:p>
            <a:r>
              <a:rPr lang="fr-CA" altLang="fr-FR">
                <a:hlinkClick r:id="rId8"/>
              </a:rPr>
              <a:t>Demo Microsoft</a:t>
            </a:r>
            <a:endParaRPr lang="fr-CA" altLang="fr-FR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263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09689-44CE-84F8-DDD7-4901701FE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ED5AF4C-ACF6-7810-14A7-A46DEF07B05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829E8DC1-2A00-E543-DE04-382F3AD92EC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FB28D2-ED9E-BD4D-03BA-3816482EFEE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14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E6949BE-9EE3-C11E-EA8E-A565CB0F242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729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Contrôle sur les conversions automatiques de données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BE6240-6593-A8E2-7EA6-5FDE1DA4505A}"/>
              </a:ext>
            </a:extLst>
          </p:cNvPr>
          <p:cNvSpPr txBox="1"/>
          <p:nvPr/>
        </p:nvSpPr>
        <p:spPr>
          <a:xfrm>
            <a:off x="623392" y="2120323"/>
            <a:ext cx="371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/>
              <a:t>Choisir les conversions automatiques</a:t>
            </a:r>
          </a:p>
          <a:p>
            <a:r>
              <a:rPr lang="fr-CA"/>
              <a:t>Options / Données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03B28E3-C1A4-88EC-C719-A3D2ADF1A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986" y="2997467"/>
            <a:ext cx="5352381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9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8D715-0407-B397-7FDE-5C4C86363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0A3610D-5032-3E81-A3CF-09072460D56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824F763-B8AC-D4FD-AF73-82E03ACD47F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552" y="100013"/>
            <a:ext cx="982986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6CAAD1-0F78-6F08-262E-38016324E20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15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CBF547-D668-6395-C226-BA806F209F3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6674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Des tableaux croisés dynamiques plus intelligents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09FC201-7C56-8F6D-0588-F2534299E01D}"/>
              </a:ext>
            </a:extLst>
          </p:cNvPr>
          <p:cNvSpPr txBox="1"/>
          <p:nvPr/>
        </p:nvSpPr>
        <p:spPr>
          <a:xfrm>
            <a:off x="983432" y="2492896"/>
            <a:ext cx="6035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/>
              <a:t>Actualisation automatique des tableaux croisés dynamiques</a:t>
            </a:r>
          </a:p>
          <a:p>
            <a:r>
              <a:rPr lang="fr-CA"/>
              <a:t>Seulement dans </a:t>
            </a:r>
            <a:r>
              <a:rPr lang="fr-CA" b="1" err="1"/>
              <a:t>Insider</a:t>
            </a:r>
            <a:r>
              <a:rPr lang="fr-CA"/>
              <a:t> au moment actuel</a:t>
            </a:r>
          </a:p>
          <a:p>
            <a:r>
              <a:rPr lang="fr-CA"/>
              <a:t>Fonctionne seulement avec les données dans le classeur actuel</a:t>
            </a:r>
          </a:p>
          <a:p>
            <a:r>
              <a:rPr lang="fr-CA">
                <a:hlinkClick r:id="rId8"/>
              </a:rPr>
              <a:t>Demo Microsoft</a:t>
            </a:r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773EFC-FFB0-55DA-8222-A1B6F1454113}"/>
              </a:ext>
            </a:extLst>
          </p:cNvPr>
          <p:cNvSpPr txBox="1"/>
          <p:nvPr/>
        </p:nvSpPr>
        <p:spPr>
          <a:xfrm>
            <a:off x="983432" y="3896097"/>
            <a:ext cx="5309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/>
              <a:t>Support du comportement #PROPAGATION! (#SPILL!) </a:t>
            </a:r>
          </a:p>
          <a:p>
            <a:r>
              <a:rPr lang="fr-CA"/>
              <a:t>Fini les blocages !</a:t>
            </a:r>
          </a:p>
        </p:txBody>
      </p:sp>
    </p:spTree>
    <p:extLst>
      <p:ext uri="{BB962C8B-B14F-4D97-AF65-F5344CB8AC3E}">
        <p14:creationId xmlns:p14="http://schemas.microsoft.com/office/powerpoint/2010/main" val="301908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A39F6-2685-9676-7CAE-449DC772A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BA8123C0-473D-03EB-E85C-0F120706EF3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7007B137-1BEE-D405-D543-BF79CEB2769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39CE4-0316-64C1-9CD6-CA2D401C7B7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16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04B6B6-1BA4-34B7-FC50-B96C94F1ECF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376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165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Cartes explicatives d’erreurs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5EF354-186E-2037-73D5-23F262F625CC}"/>
              </a:ext>
            </a:extLst>
          </p:cNvPr>
          <p:cNvSpPr txBox="1"/>
          <p:nvPr/>
        </p:nvSpPr>
        <p:spPr>
          <a:xfrm>
            <a:off x="391693" y="2288526"/>
            <a:ext cx="42167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Nouvelles cartes explicatives d’erreurs</a:t>
            </a:r>
          </a:p>
          <a:p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S</a:t>
            </a:r>
            <a:r>
              <a:rPr lang="fr-CA"/>
              <a:t>eulement dans </a:t>
            </a:r>
            <a:r>
              <a:rPr lang="fr-CA" b="1" err="1"/>
              <a:t>Insider</a:t>
            </a:r>
            <a:r>
              <a:rPr lang="fr-CA"/>
              <a:t> au moment actuel</a:t>
            </a:r>
            <a:endParaRPr lang="fr-CA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r>
              <a:rPr lang="fr-CA">
                <a:hlinkClick r:id="rId8"/>
              </a:rPr>
              <a:t>Demo Microsoft</a:t>
            </a:r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8ACCD0-8A4A-ADD6-7127-247FC80783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360" y="3782065"/>
            <a:ext cx="6303421" cy="256873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6B4E3F-E053-44BB-F69F-AD5D29EAF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7783" y="3846565"/>
            <a:ext cx="4514286" cy="2533333"/>
          </a:xfrm>
          <a:prstGeom prst="rect">
            <a:avLst/>
          </a:prstGeom>
        </p:spPr>
      </p:pic>
      <p:sp>
        <p:nvSpPr>
          <p:cNvPr id="13" name="Flèche : droite rayée 12">
            <a:extLst>
              <a:ext uri="{FF2B5EF4-FFF2-40B4-BE49-F238E27FC236}">
                <a16:creationId xmlns:a16="http://schemas.microsoft.com/office/drawing/2014/main" id="{C3F182EB-E0E1-E3A7-07A8-0CA4335E66AF}"/>
              </a:ext>
            </a:extLst>
          </p:cNvPr>
          <p:cNvSpPr/>
          <p:nvPr/>
        </p:nvSpPr>
        <p:spPr>
          <a:xfrm>
            <a:off x="4295800" y="4797152"/>
            <a:ext cx="2551652" cy="1008112"/>
          </a:xfrm>
          <a:prstGeom prst="stripedRightArrow">
            <a:avLst/>
          </a:prstGeom>
          <a:solidFill>
            <a:srgbClr val="3477B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0968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38FE-4E3B-5E18-596D-81F6D46B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7681AF5-4E91-5514-A814-D5F1193CBEE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56A3FFD4-3CAC-E0B6-C73A-C70496B0430B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EEB8AA-97DF-082B-CF56-9FFFBA98CA55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17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90FD09-D6B2-50DC-FB0D-14DE81DFAE5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508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165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Une expérience utilisateur améliorée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908CE2-8C1D-2FEE-6D80-48248A3235E1}"/>
              </a:ext>
            </a:extLst>
          </p:cNvPr>
          <p:cNvSpPr txBox="1"/>
          <p:nvPr/>
        </p:nvSpPr>
        <p:spPr>
          <a:xfrm>
            <a:off x="420779" y="2492896"/>
            <a:ext cx="26784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Nouveaux outils de dessin</a:t>
            </a:r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Ajout de type de crayon</a:t>
            </a:r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Configuration du menu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CA55FBF-D4E1-0596-2347-5D3563090BA5}"/>
              </a:ext>
            </a:extLst>
          </p:cNvPr>
          <p:cNvSpPr txBox="1"/>
          <p:nvPr/>
        </p:nvSpPr>
        <p:spPr>
          <a:xfrm>
            <a:off x="420779" y="4257168"/>
            <a:ext cx="4461542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Gestion simplifiée des accès</a:t>
            </a:r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Envoie et changement des accès par courriel</a:t>
            </a:r>
          </a:p>
        </p:txBody>
      </p:sp>
    </p:spTree>
    <p:extLst>
      <p:ext uri="{BB962C8B-B14F-4D97-AF65-F5344CB8AC3E}">
        <p14:creationId xmlns:p14="http://schemas.microsoft.com/office/powerpoint/2010/main" val="4185819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33035-E79C-8E2B-9425-897DF4D3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BC552E2-0851-1340-CD0D-3ABE55E7E91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>
                <a:latin typeface="Raleway"/>
                <a:cs typeface="Calibri"/>
              </a:rPr>
              <a:t>Tour d’horizon des nouveautés Excel</a:t>
            </a:r>
            <a:endParaRPr lang="fr-CA" b="1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2AD6B6D1-43CE-EECB-8416-E65B1826D9A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5AD72-BC5F-BDBA-1205-3263A707EC2F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18</a:t>
            </a:fld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912866-94D8-A5B1-FBD1-E8797766D05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0779" y="1498628"/>
            <a:ext cx="508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165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Une expérience utilisateur améliorée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8EA5038-9341-D23B-0920-0FA860362F9B}"/>
              </a:ext>
            </a:extLst>
          </p:cNvPr>
          <p:cNvSpPr txBox="1"/>
          <p:nvPr/>
        </p:nvSpPr>
        <p:spPr>
          <a:xfrm>
            <a:off x="449114" y="2041283"/>
            <a:ext cx="67358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Mode sombre </a:t>
            </a: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désormais accessible à tous</a:t>
            </a:r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hlinkClick r:id="rId8"/>
              </a:rPr>
              <a:t>Le Dark Mode d'Excel : guide complet</a:t>
            </a:r>
            <a:endParaRPr lang="fr-CA"/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 b="1"/>
              <a:t>Fichier &gt; Compte &gt; Thème Office</a:t>
            </a:r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/>
              <a:t>(Affectent l’ensemble des outils Microsoft Office)</a:t>
            </a:r>
          </a:p>
          <a:p>
            <a:pPr marL="120015" indent="-457200">
              <a:spcBef>
                <a:spcPts val="20"/>
              </a:spcBef>
              <a:spcAft>
                <a:spcPts val="600"/>
              </a:spcAft>
            </a:pPr>
            <a:r>
              <a:rPr lang="fr-CA"/>
              <a:t>Ou Personnalisation Windows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FD7A0A-9E8F-1342-87E5-E157E734E7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0432" y="3449114"/>
            <a:ext cx="7930184" cy="29193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39E182-9319-3F72-C0E8-09DEAD8A80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5378" y="1960293"/>
            <a:ext cx="4095238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Promo exclusive aux participants!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19</a:t>
            </a:fld>
            <a:endParaRPr lang="fr-CA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73B22B96-9254-8A1C-2D48-FF5264561D22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8067" y="2459504"/>
            <a:ext cx="109197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C’est le moment!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Surveillez la zone de discussion!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>
                <a:latin typeface="Segoe UI" panose="020B0502040204020203" pitchFamily="34" charset="0"/>
                <a:cs typeface="Segoe UI" panose="020B0502040204020203" pitchFamily="34" charset="0"/>
              </a:rPr>
              <a:t>Pour l’achat d’une formation en format e-learning</a:t>
            </a:r>
            <a:endParaRPr kumimoji="0" lang="fr-FR" alt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>
                <a:latin typeface="Segoe UI" panose="020B0502040204020203" pitchFamily="34" charset="0"/>
                <a:cs typeface="Segoe UI" panose="020B0502040204020203" pitchFamily="34" charset="0"/>
              </a:rPr>
              <a:t>Valide pour 24h</a:t>
            </a:r>
            <a:endParaRPr kumimoji="0" lang="fr-FR" alt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3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683CF554-C952-4D87-87D0-38CF0A5C379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PRÉSENTATRICES</a:t>
            </a:r>
          </a:p>
        </p:txBody>
      </p:sp>
      <p:pic>
        <p:nvPicPr>
          <p:cNvPr id="37892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14DAC1D7-0AE4-4360-B0E9-2463C0924F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B13B-84FC-4A34-80BA-298EB36F6C6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23610207-DC1E-411B-A184-5EDE8D54B149}" type="slidenum">
              <a:rPr lang="fr-CA"/>
              <a:pPr>
                <a:defRPr/>
              </a:pPr>
              <a:t>2</a:t>
            </a:fld>
            <a:endParaRPr lang="fr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0F4F5-14F9-FE97-60C1-5405CA73C19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5721" y="1490689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/>
              <a:t>Kim Leblanc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360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D1116D4D-5EFC-750F-3495-13616AA0B71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24562" y="2323833"/>
            <a:ext cx="830678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>
                <a:latin typeface="Calibri"/>
                <a:ea typeface="Calibri"/>
                <a:cs typeface="Calibri"/>
              </a:rPr>
              <a:t>BAA en Gestion de l’information et des systèmes de l’Université de Sherbrooke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>
                <a:latin typeface="Calibri"/>
                <a:ea typeface="Calibri"/>
                <a:cs typeface="Calibri"/>
              </a:rPr>
              <a:t>25 ans d’expérience en intelligence d’affaires (Excel et Power BI)</a:t>
            </a:r>
            <a:endParaRPr lang="fr-CA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>
                <a:latin typeface="Calibri"/>
                <a:ea typeface="Calibri"/>
                <a:cs typeface="Calibri"/>
              </a:rPr>
              <a:t>Consultante et coach en intelligence d’affaires (Excel et Power BI)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>
                <a:latin typeface="Calibri"/>
                <a:ea typeface="Calibri"/>
                <a:cs typeface="Calibri"/>
              </a:rPr>
              <a:t>Le CFO Masqué : Co-propriétaire et Formatrice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F6913A-A1CA-47F3-99D8-4C789C016C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-6398" r="-3539" b="-262"/>
          <a:stretch>
            <a:fillRect/>
          </a:stretch>
        </p:blipFill>
        <p:spPr>
          <a:xfrm>
            <a:off x="8221460" y="3429000"/>
            <a:ext cx="2558730" cy="26143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919258C7-8822-4604-A720-D3FAF46477B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121920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COMMENT SE FORMER SUR LES </a:t>
            </a:r>
            <a:br>
              <a:rPr lang="fr-CA" b="1"/>
            </a:br>
            <a:r>
              <a:rPr lang="fr-CA" b="1"/>
              <a:t>NOUVEAUTÉS DANS EXCEL</a:t>
            </a:r>
          </a:p>
        </p:txBody>
      </p:sp>
      <p:pic>
        <p:nvPicPr>
          <p:cNvPr id="76804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6F96F2A-5C6C-4912-92AD-BCF29F75531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837E0-4412-4E0E-BCA3-51819BF22E4E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58A302D-0173-4718-AB09-57511025B835}" type="slidenum">
              <a:rPr lang="fr-CA"/>
              <a:pPr>
                <a:defRPr/>
              </a:pPr>
              <a:t>20</a:t>
            </a:fld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313467F-72F5-3BA1-3F84-2ACC973089B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46992" y="1916832"/>
            <a:ext cx="104980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/>
              <a:t>Formations</a:t>
            </a:r>
          </a:p>
          <a:p>
            <a:endParaRPr lang="fr-CA" sz="2800"/>
          </a:p>
          <a:p>
            <a:pPr marL="457200" indent="-457200">
              <a:buFontTx/>
              <a:buChar char="-"/>
            </a:pPr>
            <a:r>
              <a:rPr lang="fr-CA" sz="2800">
                <a:hlinkClick r:id="rId8"/>
              </a:rPr>
              <a:t>Introduction à l'IA pour Excel (</a:t>
            </a:r>
            <a:r>
              <a:rPr lang="fr-CA" sz="2800" err="1">
                <a:hlinkClick r:id="rId8"/>
              </a:rPr>
              <a:t>Copilot</a:t>
            </a:r>
            <a:r>
              <a:rPr lang="fr-CA" sz="2800">
                <a:hlinkClick r:id="rId8"/>
              </a:rPr>
              <a:t> et </a:t>
            </a:r>
            <a:r>
              <a:rPr lang="fr-CA" sz="2800" err="1">
                <a:hlinkClick r:id="rId8"/>
              </a:rPr>
              <a:t>ChatGPT</a:t>
            </a:r>
            <a:r>
              <a:rPr lang="fr-CA" sz="2800">
                <a:hlinkClick r:id="rId8"/>
              </a:rPr>
              <a:t>)</a:t>
            </a:r>
            <a:endParaRPr lang="fr-CA" sz="2800">
              <a:hlinkClick r:id="" action="ppaction://noaction"/>
            </a:endParaRPr>
          </a:p>
          <a:p>
            <a:pPr marL="457200" indent="-457200">
              <a:buFontTx/>
              <a:buChar char="-"/>
            </a:pPr>
            <a:r>
              <a:rPr lang="fr-CA" sz="2800">
                <a:hlinkClick r:id="rId9"/>
              </a:rPr>
              <a:t>Formation Excel O365 en français - Bienvenue dans l’ère moderne</a:t>
            </a:r>
            <a:endParaRPr lang="fr-CA" sz="2800"/>
          </a:p>
          <a:p>
            <a:endParaRPr lang="fr-CA" sz="2800"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1592579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ous-titre 8">
            <a:extLst>
              <a:ext uri="{FF2B5EF4-FFF2-40B4-BE49-F238E27FC236}">
                <a16:creationId xmlns:a16="http://schemas.microsoft.com/office/drawing/2014/main" id="{B686A040-30B5-4F6A-BC99-047B17C8420F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260321" y="1622165"/>
            <a:ext cx="5759450" cy="1008063"/>
          </a:xfrm>
        </p:spPr>
        <p:txBody>
          <a:bodyPr/>
          <a:lstStyle/>
          <a:p>
            <a:pPr eaLnBrk="1" hangingPunct="1"/>
            <a:r>
              <a:rPr lang="en-CA" altLang="fr-FR" sz="5400" b="1"/>
              <a:t>Questions?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DCE181-0679-4AAB-A9F4-F112067547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275027F1-C5CB-4DF9-83AC-71E951C10903}" type="slidenum">
              <a:rPr lang="fr-CA"/>
              <a:pPr>
                <a:defRPr/>
              </a:pPr>
              <a:t>21</a:t>
            </a:fld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36A8E60-5A94-3A57-D62D-AAEDA954DC4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37658" y="2995827"/>
            <a:ext cx="825777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altLang="fr-FR" sz="2800" b="1">
                <a:solidFill>
                  <a:schemeClr val="bg1"/>
                </a:solidFill>
                <a:latin typeface="Calibri"/>
                <a:cs typeface="Calibri"/>
              </a:rPr>
              <a:t>Prochain </a:t>
            </a:r>
            <a:r>
              <a:rPr lang="en-CA" altLang="fr-FR" sz="2800" b="1" err="1">
                <a:solidFill>
                  <a:schemeClr val="bg1"/>
                </a:solidFill>
                <a:latin typeface="Calibri"/>
                <a:cs typeface="Calibri"/>
              </a:rPr>
              <a:t>webinaire</a:t>
            </a:r>
            <a:r>
              <a:rPr lang="en-CA" altLang="fr-FR" sz="2800" b="1">
                <a:solidFill>
                  <a:schemeClr val="bg1"/>
                </a:solidFill>
                <a:latin typeface="Calibri"/>
                <a:cs typeface="Calibri"/>
              </a:rPr>
              <a:t> du CFO masqué – </a:t>
            </a:r>
            <a:r>
              <a:rPr lang="en-CA" altLang="fr-FR" sz="2800" b="1" err="1">
                <a:solidFill>
                  <a:schemeClr val="bg1"/>
                </a:solidFill>
                <a:latin typeface="Calibri"/>
                <a:cs typeface="Calibri"/>
              </a:rPr>
              <a:t>Septembre</a:t>
            </a:r>
            <a:r>
              <a:rPr lang="en-CA" altLang="fr-FR" sz="2800" b="1">
                <a:solidFill>
                  <a:schemeClr val="bg1"/>
                </a:solidFill>
                <a:latin typeface="Calibri"/>
                <a:cs typeface="Calibri"/>
              </a:rPr>
              <a:t> 2026</a:t>
            </a:r>
          </a:p>
        </p:txBody>
      </p:sp>
      <p:sp>
        <p:nvSpPr>
          <p:cNvPr id="4" name="ZoneTexte 3">
            <a:hlinkClick r:id="rId7"/>
            <a:extLst>
              <a:ext uri="{FF2B5EF4-FFF2-40B4-BE49-F238E27FC236}">
                <a16:creationId xmlns:a16="http://schemas.microsoft.com/office/drawing/2014/main" id="{997D7B15-8F14-478F-AD34-36D1FDB1252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69441" y="3802020"/>
            <a:ext cx="854336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CA" sz="2800">
                <a:solidFill>
                  <a:srgbClr val="FFFFFF"/>
                </a:solidFill>
                <a:latin typeface="Calibri"/>
                <a:cs typeface="Calibri"/>
              </a:rPr>
              <a:t>Restez à l’affut: le nouveau calendrier à venir cet été</a:t>
            </a:r>
          </a:p>
          <a:p>
            <a:pPr algn="ctr"/>
            <a:r>
              <a:rPr lang="fr-CA" sz="280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Abonnez-vous pour ne rien manquer!</a:t>
            </a:r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9FDBB7-83F4-6980-3858-C1724E67EE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4778"/>
            <a:ext cx="6272981" cy="5443221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683CF554-C952-4D87-87D0-38CF0A5C37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Le CFO masqué</a:t>
            </a:r>
          </a:p>
        </p:txBody>
      </p:sp>
      <p:pic>
        <p:nvPicPr>
          <p:cNvPr id="37892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14DAC1D7-0AE4-4360-B0E9-2463C0924F0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B6B13B-84FC-4A34-80BA-298EB36F6C6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3610207-DC1E-411B-A184-5EDE8D54B149}" type="slidenum">
              <a:rPr lang="fr-CA"/>
              <a:pPr>
                <a:defRPr/>
              </a:pPr>
              <a:t>3</a:t>
            </a:fld>
            <a:endParaRPr lang="fr-CA"/>
          </a:p>
        </p:txBody>
      </p:sp>
      <p:sp>
        <p:nvSpPr>
          <p:cNvPr id="17" name="Sous-titre 8">
            <a:extLst>
              <a:ext uri="{FF2B5EF4-FFF2-40B4-BE49-F238E27FC236}">
                <a16:creationId xmlns:a16="http://schemas.microsoft.com/office/drawing/2014/main" id="{556F5607-BDC5-44C8-3F69-E529228CFEDB}"/>
              </a:ext>
            </a:extLst>
          </p:cNvPr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384031" y="1697038"/>
            <a:ext cx="5663507" cy="4828306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noProof="1"/>
              <a:t>Accès aux formations à vie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 noProof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Support en ligne aux apprenants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Certifications reconnues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Documentation de qualité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sz="2600" b="1"/>
          </a:p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/>
              <a:t>Portail de gestion des groupes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D996EA0C-0E4D-9354-D060-D2BAFECA1F6E}"/>
                  </a:ext>
                </a:extLst>
              </p14:cNvPr>
              <p14:cNvContentPartPr/>
              <p14:nvPr>
                <p:custDataLst>
                  <p:tags r:id="rId6"/>
                </p:custDataLst>
              </p14:nvPr>
            </p14:nvContentPartPr>
            <p14:xfrm>
              <a:off x="1813102" y="5240195"/>
              <a:ext cx="224640" cy="145800"/>
            </p14:xfrm>
          </p:contentPart>
        </mc:Choice>
        <mc:Fallback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D996EA0C-0E4D-9354-D060-D2BAFECA1F6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06992" y="5234075"/>
                <a:ext cx="23686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e 22">
            <a:extLst>
              <a:ext uri="{FF2B5EF4-FFF2-40B4-BE49-F238E27FC236}">
                <a16:creationId xmlns:a16="http://schemas.microsoft.com/office/drawing/2014/main" id="{DD3B75ED-CE66-FB42-4927-EDA637F70EAB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737142" y="5288795"/>
            <a:ext cx="816120" cy="200520"/>
            <a:chOff x="1737142" y="5288795"/>
            <a:chExt cx="8161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FAEEF94B-88B6-F323-3F12-C22F634B99F9}"/>
                    </a:ext>
                  </a:extLst>
                </p14:cNvPr>
                <p14:cNvContentPartPr/>
                <p14:nvPr/>
              </p14:nvContentPartPr>
              <p14:xfrm>
                <a:off x="1737142" y="5288795"/>
                <a:ext cx="803520" cy="200520"/>
              </p14:xfrm>
            </p:contentPart>
          </mc:Choice>
          <mc:Fallback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FAEEF94B-88B6-F323-3F12-C22F634B99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1142" y="5252795"/>
                  <a:ext cx="875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Encre 21">
                  <a:extLst>
                    <a:ext uri="{FF2B5EF4-FFF2-40B4-BE49-F238E27FC236}">
                      <a16:creationId xmlns:a16="http://schemas.microsoft.com/office/drawing/2014/main" id="{6903F6D4-D098-B7F1-D5E5-610CCFAE99CD}"/>
                    </a:ext>
                  </a:extLst>
                </p14:cNvPr>
                <p14:cNvContentPartPr/>
                <p14:nvPr/>
              </p14:nvContentPartPr>
              <p14:xfrm>
                <a:off x="2475502" y="5370155"/>
                <a:ext cx="77760" cy="13320"/>
              </p14:xfrm>
            </p:contentPart>
          </mc:Choice>
          <mc:Fallback>
            <p:pic>
              <p:nvPicPr>
                <p:cNvPr id="22" name="Encre 21">
                  <a:extLst>
                    <a:ext uri="{FF2B5EF4-FFF2-40B4-BE49-F238E27FC236}">
                      <a16:creationId xmlns:a16="http://schemas.microsoft.com/office/drawing/2014/main" id="{6903F6D4-D098-B7F1-D5E5-610CCFAE99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39502" y="5334155"/>
                  <a:ext cx="149400" cy="8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3D68497A-13AB-AA7E-14C4-270DB520016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25089" y="5105676"/>
            <a:ext cx="102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</a:rPr>
              <a:t>26 000</a:t>
            </a:r>
            <a:endParaRPr lang="en-CA" sz="24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38FC2D38-4D09-A2EE-60E9-F0AC79197780}"/>
                  </a:ext>
                </a:extLst>
              </p14:cNvPr>
              <p14:cNvContentPartPr/>
              <p14:nvPr>
                <p:custDataLst>
                  <p:tags r:id="rId9"/>
                </p:custDataLst>
              </p14:nvPr>
            </p14:nvContentPartPr>
            <p14:xfrm>
              <a:off x="697462" y="5244515"/>
              <a:ext cx="500040" cy="178560"/>
            </p14:xfrm>
          </p:contentPart>
        </mc:Choice>
        <mc:Fallback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38FC2D38-4D09-A2EE-60E9-F0AC791977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1462" y="5208515"/>
                <a:ext cx="571680" cy="25020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EC18942D-D367-95D5-39A4-FB6DC0D92C9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95400" y="5105676"/>
            <a:ext cx="58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>
                <a:solidFill>
                  <a:schemeClr val="bg1"/>
                </a:solidFill>
              </a:rPr>
              <a:t>47</a:t>
            </a:r>
            <a:endParaRPr lang="en-CA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5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DFAAEB25-8BFC-4937-AD94-BBB9D7CFE5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ATTENTION</a:t>
            </a:r>
          </a:p>
        </p:txBody>
      </p:sp>
      <p:pic>
        <p:nvPicPr>
          <p:cNvPr id="35843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ADD481C5-C2E5-49CE-8C0F-B32658139BD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136313" y="100013"/>
            <a:ext cx="911225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0CD825-4D73-427F-A799-631910C5A8F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ABD9909-A668-44B1-95DC-FF10432BC251}" type="slidenum">
              <a:rPr lang="fr-CA"/>
              <a:pPr>
                <a:defRPr/>
              </a:pPr>
              <a:t>4</a:t>
            </a:fld>
            <a:endParaRPr lang="fr-CA"/>
          </a:p>
        </p:txBody>
      </p:sp>
      <p:sp>
        <p:nvSpPr>
          <p:cNvPr id="35845" name="ZoneTexte 7">
            <a:extLst>
              <a:ext uri="{FF2B5EF4-FFF2-40B4-BE49-F238E27FC236}">
                <a16:creationId xmlns:a16="http://schemas.microsoft.com/office/drawing/2014/main" id="{E614E9D1-5C68-4784-8829-6510CAFC430F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375" y="1889939"/>
            <a:ext cx="110172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000" b="1" noProof="1"/>
              <a:t>Consigne</a:t>
            </a:r>
            <a:br>
              <a:rPr lang="fr-CA" altLang="fr-FR" sz="2000" b="1" noProof="1"/>
            </a:br>
            <a:endParaRPr lang="fr-CA" altLang="fr-FR" sz="2000" b="1" noProof="1"/>
          </a:p>
        </p:txBody>
      </p:sp>
      <p:sp>
        <p:nvSpPr>
          <p:cNvPr id="35846" name="ZoneTexte 12">
            <a:extLst>
              <a:ext uri="{FF2B5EF4-FFF2-40B4-BE49-F238E27FC236}">
                <a16:creationId xmlns:a16="http://schemas.microsoft.com/office/drawing/2014/main" id="{1B82766F-22F2-42FC-A77E-CB0E02CFDD3E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375" y="2556687"/>
            <a:ext cx="9042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2000" noProof="1"/>
              <a:t>Pour poser vos questions, utilisez la </a:t>
            </a:r>
            <a:r>
              <a:rPr lang="fr-CA" altLang="fr-FR" sz="2000" b="1" noProof="1"/>
              <a:t>zone de discussion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DA4DB8B-82D7-0135-066D-5012B18B341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231905" y="3284984"/>
            <a:ext cx="1728191" cy="788400"/>
            <a:chOff x="4871865" y="4836059"/>
            <a:chExt cx="1728191" cy="788400"/>
          </a:xfrm>
        </p:grpSpPr>
        <p:pic>
          <p:nvPicPr>
            <p:cNvPr id="35848" name="Image 2">
              <a:extLst>
                <a:ext uri="{FF2B5EF4-FFF2-40B4-BE49-F238E27FC236}">
                  <a16:creationId xmlns:a16="http://schemas.microsoft.com/office/drawing/2014/main" id="{9647452E-70B2-460C-8C69-01B43BB1D91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563"/>
            <a:stretch>
              <a:fillRect/>
            </a:stretch>
          </p:blipFill>
          <p:spPr bwMode="auto">
            <a:xfrm>
              <a:off x="5807968" y="4836059"/>
              <a:ext cx="79208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FB2CA1C-2E57-C1CD-21EA-BF7692489FC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871865" y="4836059"/>
              <a:ext cx="777137" cy="788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9B531B-8B59-215D-A4F9-F6B407E63F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223908" y="2324520"/>
            <a:ext cx="8896464" cy="3379538"/>
          </a:xfrm>
          <a:prstGeom prst="rect">
            <a:avLst/>
          </a:prstGeom>
        </p:spPr>
      </p:pic>
      <p:sp>
        <p:nvSpPr>
          <p:cNvPr id="9218" name="Title 8">
            <a:extLst>
              <a:ext uri="{FF2B5EF4-FFF2-40B4-BE49-F238E27FC236}">
                <a16:creationId xmlns:a16="http://schemas.microsoft.com/office/drawing/2014/main" id="{C4AC35FD-3384-4676-9684-BEFD3157603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altLang="en-US" b="1" cap="all"/>
              <a:t>PRÉSENTATRICE</a:t>
            </a:r>
            <a:endParaRPr lang="en-CA" altLang="en-US" cap="all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7A6143-38F6-40E8-BF19-8D1E46F2862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7988" y="1592263"/>
            <a:ext cx="11233150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CA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Leader du groupe d’usagers à l’adresse </a:t>
            </a:r>
            <a:r>
              <a:rPr lang="fr-CA" sz="2400" b="1">
                <a:solidFill>
                  <a:schemeClr val="tx1">
                    <a:lumMod val="95000"/>
                    <a:lumOff val="5000"/>
                  </a:schemeClr>
                </a:solidFill>
                <a:hlinkClick r:id="rId12"/>
              </a:rPr>
              <a:t>https://www.meetup.com/pugmontreal</a:t>
            </a:r>
            <a:endParaRPr lang="fr-CA" sz="2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940" name="Slide Number Placeholder 1">
            <a:extLst>
              <a:ext uri="{FF2B5EF4-FFF2-40B4-BE49-F238E27FC236}">
                <a16:creationId xmlns:a16="http://schemas.microsoft.com/office/drawing/2014/main" id="{E9D82E53-5C47-4DA8-B581-60175E9FA0C5}"/>
              </a:ext>
            </a:extLst>
          </p:cNvPr>
          <p:cNvSpPr>
            <a:spLocks noGrp="1" noChangeArrowheads="1"/>
          </p:cNvSpPr>
          <p:nvPr>
            <p:ph type="sldNum" sz="quarter" idx="16"/>
            <p:custDataLst>
              <p:tags r:id="rId4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fld id="{FE9B925D-BE35-4A11-A304-1C1BDA7353CF}" type="slidenum">
              <a:rPr lang="fr-FR" altLang="en-US" sz="1200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fr-FR" altLang="en-US" sz="1200">
              <a:latin typeface="Arial" panose="020B0604020202020204" pitchFamily="34" charset="0"/>
            </a:endParaRPr>
          </a:p>
        </p:txBody>
      </p:sp>
      <p:pic>
        <p:nvPicPr>
          <p:cNvPr id="39941" name="Espace réservé pour une image 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8D377C1-9C92-4EF4-A978-21A93137A6D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14583"/>
          <a:stretch>
            <a:fillRect/>
          </a:stretch>
        </p:blipFill>
        <p:spPr>
          <a:xfrm>
            <a:off x="10920413" y="100013"/>
            <a:ext cx="863600" cy="1219200"/>
          </a:xfrm>
        </p:spPr>
      </p:pic>
      <p:sp>
        <p:nvSpPr>
          <p:cNvPr id="4" name="AutoShape 2" descr="Logo Meetup">
            <a:extLst>
              <a:ext uri="{FF2B5EF4-FFF2-40B4-BE49-F238E27FC236}">
                <a16:creationId xmlns:a16="http://schemas.microsoft.com/office/drawing/2014/main" id="{42FDEA75-DFDB-43B6-A182-0674A8012BFB}"/>
              </a:ext>
            </a:extLst>
          </p:cNvPr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 flipV="1">
            <a:off x="5943600" y="2780928"/>
            <a:ext cx="304800" cy="4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8C85B4-7456-4198-AAA6-7903BB78ED3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82225" y="2006916"/>
            <a:ext cx="1371429" cy="6190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FA12F16-C768-E350-D3B0-3DAEF657346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11277" y="5704057"/>
            <a:ext cx="10864645" cy="1003445"/>
          </a:xfrm>
          <a:prstGeom prst="rect">
            <a:avLst/>
          </a:prstGeom>
          <a:solidFill>
            <a:srgbClr val="3477B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A" b="1">
                <a:solidFill>
                  <a:schemeClr val="bg1"/>
                </a:solidFill>
              </a:rPr>
              <a:t>Prochaines rencontres: </a:t>
            </a:r>
          </a:p>
          <a:p>
            <a:pPr algn="ctr"/>
            <a:r>
              <a:rPr lang="fr-CA" b="1">
                <a:solidFill>
                  <a:schemeClr val="bg1"/>
                </a:solidFill>
              </a:rPr>
              <a:t>17 juin - Données publiques &amp; tableaux de bord : des insights aux décisions! (Présentiel)</a:t>
            </a:r>
          </a:p>
          <a:p>
            <a:pPr algn="ctr"/>
            <a:r>
              <a:rPr lang="fr-CA" b="1">
                <a:solidFill>
                  <a:schemeClr val="bg1"/>
                </a:solidFill>
              </a:rPr>
              <a:t>27 juin - </a:t>
            </a:r>
            <a:r>
              <a:rPr lang="fr-CA" b="1"/>
              <a:t>Global </a:t>
            </a:r>
            <a:r>
              <a:rPr lang="fr-CA" b="1" err="1"/>
              <a:t>Fabric</a:t>
            </a:r>
            <a:r>
              <a:rPr lang="fr-CA" b="1"/>
              <a:t> Day 2026 – Montréal (en direct)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ENREGISTREMENT DU WEBINAIRE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BD54D4D8-ED6A-4F7B-9BAF-58A6B14B075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697038"/>
            <a:ext cx="9456738" cy="65087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CA" sz="2600" b="1" noProof="1"/>
              <a:t>Disponible uniquement pour nos membres VIP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CA" noProof="1"/>
          </a:p>
          <a:p>
            <a:pPr marL="1257300" lvl="2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fr-CA" noProof="1"/>
          </a:p>
          <a:p>
            <a:pPr lvl="2" eaLnBrk="1" fontAlgn="auto" hangingPunct="1">
              <a:spcAft>
                <a:spcPts val="0"/>
              </a:spcAft>
              <a:defRPr/>
            </a:pPr>
            <a:endParaRPr lang="fr-CA"/>
          </a:p>
          <a:p>
            <a:pPr eaLnBrk="1" fontAlgn="auto" hangingPunct="1"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F425467-F860-44F3-A408-D5C1F3CC15A1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3025" y="2833688"/>
            <a:ext cx="10239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200" b="1" noProof="1"/>
              <a:t>L’abonnement est à 9.99$CAD par mois, 99.90$ par an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fr-CA" altLang="fr-FR" sz="2200" noProof="1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r-CA" altLang="fr-FR" sz="2200" b="1" noProof="1"/>
              <a:t>Exclusivités réservées aux membres VIP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Enregistrement des webinaires (voir calendrier webinaires)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Fichiers d’accompagnements des tutoriels sur le blogue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CA" altLang="fr-FR" sz="1800" noProof="1"/>
              <a:t>Promotions exclusives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6</a:t>
            </a:fld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14808D-91BC-4DD7-8B8B-F9A8939E5E9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1263" y="2220913"/>
            <a:ext cx="5040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hlinkClick r:id="rId10"/>
              </a:rPr>
              <a:t>https://www.lecfomasque.com/abonnement-vip/</a:t>
            </a:r>
            <a:endParaRPr lang="fr-FR" altLang="fr-FR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5FA6ED84-1383-415B-B617-5002BEE0A4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/>
              <a:t>ARTICLE DE RÉFÉRENCE</a:t>
            </a:r>
            <a:endParaRPr lang="fr-CA" b="1"/>
          </a:p>
        </p:txBody>
      </p:sp>
      <p:pic>
        <p:nvPicPr>
          <p:cNvPr id="44035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E42E7222-65EF-42DD-9A26-B775E3F224D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64875" y="100013"/>
            <a:ext cx="982663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82E0E5-1EB7-444E-9126-9BD15421042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F17BCA41-7D33-4148-81F6-6DE16E938CC2}" type="slidenum">
              <a:rPr lang="fr-CA"/>
              <a:pPr>
                <a:defRPr/>
              </a:pPr>
              <a:t>7</a:t>
            </a:fld>
            <a:endParaRPr lang="fr-CA"/>
          </a:p>
        </p:txBody>
      </p:sp>
      <p:sp>
        <p:nvSpPr>
          <p:cNvPr id="44037" name="ZoneTexte 6">
            <a:extLst>
              <a:ext uri="{FF2B5EF4-FFF2-40B4-BE49-F238E27FC236}">
                <a16:creationId xmlns:a16="http://schemas.microsoft.com/office/drawing/2014/main" id="{BAE53FF4-98FB-423D-8320-2032924F9A77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16" y="2564904"/>
            <a:ext cx="76220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/>
              <a:t>Retrouvez la présentation complète et l’enregistrement de ce webinaire ici :</a:t>
            </a:r>
          </a:p>
        </p:txBody>
      </p:sp>
      <p:sp>
        <p:nvSpPr>
          <p:cNvPr id="44039" name="ZoneTexte 10">
            <a:extLst>
              <a:ext uri="{FF2B5EF4-FFF2-40B4-BE49-F238E27FC236}">
                <a16:creationId xmlns:a16="http://schemas.microsoft.com/office/drawing/2014/main" id="{35834ABA-6555-467D-B16B-FE6026BA07E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9416" y="3521287"/>
            <a:ext cx="7704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CA" sz="1800">
                <a:hlinkClick r:id="rId11"/>
              </a:rPr>
              <a:t>Excel évolue : Tour d’horizon des nouveautés sélectionnées par Le CFO masqué</a:t>
            </a:r>
            <a:endParaRPr lang="fr-CA" sz="1800">
              <a:latin typeface="Calibri"/>
              <a:ea typeface="Calibri"/>
              <a:cs typeface="Calibri"/>
            </a:endParaRPr>
          </a:p>
        </p:txBody>
      </p:sp>
      <p:sp>
        <p:nvSpPr>
          <p:cNvPr id="5" name="ZoneTexte 6">
            <a:extLst>
              <a:ext uri="{FF2B5EF4-FFF2-40B4-BE49-F238E27FC236}">
                <a16:creationId xmlns:a16="http://schemas.microsoft.com/office/drawing/2014/main" id="{4EF20776-0138-9F60-23E3-450F1455BF70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9416" y="4201975"/>
            <a:ext cx="7622047" cy="430887"/>
          </a:xfrm>
          <a:prstGeom prst="rect">
            <a:avLst/>
          </a:prstGeom>
          <a:solidFill>
            <a:srgbClr val="3477B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fr-FR" sz="2200">
                <a:solidFill>
                  <a:schemeClr val="bg1"/>
                </a:solidFill>
              </a:rPr>
              <a:t>Avis par courriel (si acceptation)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76B6DF-18CE-2A2A-707B-75289F45FF4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783255" y="1628800"/>
            <a:ext cx="2486522" cy="4632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Promo exclusive aux participants!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1041626" y="100013"/>
            <a:ext cx="1005912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8BF75-DF59-442D-A788-EECAA5C0E3F2}" type="slidenum">
              <a: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DB9ED5C-167C-7429-CFDD-636728F91E3D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58067" y="2644170"/>
            <a:ext cx="1091970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 Ne partez pas trop vite 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Un </a:t>
            </a:r>
            <a:r>
              <a:rPr kumimoji="0" lang="fr-FR" altLang="fr-FR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code promo exclusif</a:t>
            </a:r>
            <a:r>
              <a: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pour une formation liée aux compétences d’aujourd’hui sera révélé à la fin du webinaire !</a:t>
            </a:r>
            <a:endParaRPr kumimoji="0" lang="fr-FR" alt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2A906697-7984-4F42-999E-C75DCDAB579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/>
              <a:t>Plan de la présentation</a:t>
            </a:r>
          </a:p>
        </p:txBody>
      </p:sp>
      <p:pic>
        <p:nvPicPr>
          <p:cNvPr id="41988" name="Espace réservé pour une image  3" descr="Une image contenant jouet&#10;&#10;Description générée automatiquement">
            <a:extLst>
              <a:ext uri="{FF2B5EF4-FFF2-40B4-BE49-F238E27FC236}">
                <a16:creationId xmlns:a16="http://schemas.microsoft.com/office/drawing/2014/main" id="{DFDEF0D6-18FE-46E5-92C4-7431E77A91B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>
          <a:xfrm>
            <a:off x="10896600" y="100013"/>
            <a:ext cx="1150938" cy="1219200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0CAA2-DC43-4B1D-898E-9E35D59FDEA9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8488BF75-DF59-442D-A788-EECAA5C0E3F2}" type="slidenum">
              <a:rPr lang="fr-CA"/>
              <a:pPr>
                <a:defRPr/>
              </a:pPr>
              <a:t>9</a:t>
            </a:fld>
            <a:endParaRPr lang="fr-CA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FFDA7CC-4DCE-D1A9-1A2B-69D0E1F0EE7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1384" y="2276872"/>
            <a:ext cx="10225136" cy="432048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L’intelligence artificielle directement dans Excel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Complétion de formules avec </a:t>
            </a:r>
            <a:r>
              <a:rPr lang="fr-CA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Copilot</a:t>
            </a:r>
            <a:r>
              <a:rPr lang="fr-CA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r-CA" sz="2000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  <a:sym typeface="Wingdings" panose="05000000000000000000" pitchFamily="2" charset="2"/>
              </a:rPr>
              <a:t></a:t>
            </a:r>
            <a:r>
              <a:rPr lang="fr-CA" sz="2000" i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licence Microsoft 365 </a:t>
            </a:r>
            <a:r>
              <a:rPr lang="fr-CA" sz="2000" i="1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Copilot</a:t>
            </a:r>
            <a:endParaRPr lang="fr-CA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Fonction COPILOT() </a:t>
            </a:r>
            <a:r>
              <a:rPr lang="fr-CA" sz="2000" i="1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  <a:sym typeface="Wingdings" panose="05000000000000000000" pitchFamily="2" charset="2"/>
              </a:rPr>
              <a:t></a:t>
            </a:r>
            <a:r>
              <a:rPr lang="fr-CA" sz="2000" i="1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 licence Microsoft 365 </a:t>
            </a:r>
            <a:r>
              <a:rPr lang="fr-CA" sz="2000" i="1" err="1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Copilot</a:t>
            </a:r>
            <a:endParaRPr lang="fr-CA" sz="2000" i="1">
              <a:solidFill>
                <a:srgbClr val="000000"/>
              </a:solidFill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r>
              <a:rPr lang="fr-CA" sz="2400" b="1">
                <a:solidFill>
                  <a:srgbClr val="000000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Gestion des données et formules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solidFill>
                  <a:srgbClr val="000000"/>
                </a:solidFill>
                <a:ea typeface="Calibri"/>
                <a:cs typeface="Calibri"/>
              </a:rPr>
              <a:t>Nouveau menu </a:t>
            </a:r>
            <a:r>
              <a:rPr lang="fr-CA" err="1">
                <a:solidFill>
                  <a:srgbClr val="000000"/>
                </a:solidFill>
                <a:ea typeface="Calibri"/>
                <a:cs typeface="Calibri"/>
              </a:rPr>
              <a:t>Get</a:t>
            </a:r>
            <a:r>
              <a:rPr lang="fr-CA">
                <a:solidFill>
                  <a:srgbClr val="000000"/>
                </a:solidFill>
                <a:ea typeface="Calibri"/>
                <a:cs typeface="Calibri"/>
              </a:rPr>
              <a:t> Data et intégration </a:t>
            </a:r>
            <a:r>
              <a:rPr lang="fr-CA" err="1">
                <a:solidFill>
                  <a:srgbClr val="000000"/>
                </a:solidFill>
                <a:ea typeface="Calibri"/>
                <a:cs typeface="Calibri"/>
              </a:rPr>
              <a:t>OneLake</a:t>
            </a:r>
            <a:endParaRPr lang="fr-CA">
              <a:solidFill>
                <a:srgbClr val="000000"/>
              </a:solidFill>
              <a:ea typeface="Calibri"/>
              <a:cs typeface="Calibri"/>
            </a:endParaRP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Fonctions IMPORTTEXT() et IMPORTCSV() </a:t>
            </a:r>
            <a:r>
              <a:rPr lang="fr-CA" sz="2000" i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  <a:sym typeface="Wingdings" panose="05000000000000000000" pitchFamily="2" charset="2"/>
              </a:rPr>
              <a:t> version </a:t>
            </a:r>
            <a:r>
              <a:rPr lang="fr-CA" sz="2000" i="1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Insider</a:t>
            </a:r>
            <a:endParaRPr lang="fr-CA" sz="2000" i="1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Contrôle sur les conversions automatiques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Des tableaux croisés dynamiques plus intelligents</a:t>
            </a:r>
          </a:p>
          <a:p>
            <a:pPr marL="1034415" lvl="2" indent="-457200">
              <a:spcBef>
                <a:spcPts val="20"/>
              </a:spcBef>
              <a:spcAft>
                <a:spcPts val="600"/>
              </a:spcAft>
            </a:pPr>
            <a:r>
              <a:rPr lang="fr-CA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Nouvelles cartes explicatives d’erreurs </a:t>
            </a:r>
            <a:r>
              <a:rPr lang="fr-CA" sz="2000" i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  <a:sym typeface="Wingdings" panose="05000000000000000000" pitchFamily="2" charset="2"/>
              </a:rPr>
              <a:t> version </a:t>
            </a:r>
            <a:r>
              <a:rPr lang="fr-CA" sz="2000" i="1" err="1">
                <a:gradFill>
                  <a:gsLst>
                    <a:gs pos="2917">
                      <a:srgbClr val="000000"/>
                    </a:gs>
                    <a:gs pos="30000">
                      <a:srgbClr val="000000"/>
                    </a:gs>
                  </a:gsLst>
                  <a:lin ang="5400000" scaled="0"/>
                </a:gradFill>
                <a:ea typeface="Calibri"/>
                <a:cs typeface="Calibri"/>
              </a:rPr>
              <a:t>Insider</a:t>
            </a:r>
            <a:endParaRPr lang="fr-CA" sz="2000" i="1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634365" lvl="1" indent="-457200">
              <a:spcBef>
                <a:spcPts val="20"/>
              </a:spcBef>
              <a:spcAft>
                <a:spcPts val="600"/>
              </a:spcAft>
            </a:pPr>
            <a:endParaRPr lang="fr-CA" sz="240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  <a:p>
            <a:pPr marL="634365" lvl="1" indent="-457200">
              <a:spcAft>
                <a:spcPts val="600"/>
              </a:spcAft>
            </a:pPr>
            <a:endParaRPr lang="fr-CA" sz="2400">
              <a:gradFill>
                <a:gsLst>
                  <a:gs pos="2917">
                    <a:srgbClr val="000000"/>
                  </a:gs>
                  <a:gs pos="30000">
                    <a:srgbClr val="000000"/>
                  </a:gs>
                </a:gsLst>
                <a:lin ang="5400000" scaled="0"/>
              </a:gradFill>
              <a:ea typeface="Calibri"/>
              <a:cs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BF49A4-56F7-7848-4D0B-FD8F916EE96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20779" y="1498628"/>
            <a:ext cx="481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>
                <a:cs typeface="Calibri"/>
              </a:rPr>
              <a:t>Tour d’horizon des nouveautés Excel</a:t>
            </a:r>
            <a:endParaRPr lang="fr-CA" sz="24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4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Bleu chau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e85bb1-3a90-46ae-b6f5-63d73280fb60" xsi:nil="true"/>
    <lcf76f155ced4ddcb4097134ff3c332f xmlns="7372dd38-8f3f-40c9-8f81-b2cb8f095f83">
      <Terms xmlns="http://schemas.microsoft.com/office/infopath/2007/PartnerControls"/>
    </lcf76f155ced4ddcb4097134ff3c332f>
    <MediaLengthInSeconds xmlns="7372dd38-8f3f-40c9-8f81-b2cb8f095f8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1700110B31594CA60847FA3F5D27D2" ma:contentTypeVersion="17" ma:contentTypeDescription="Crée un document." ma:contentTypeScope="" ma:versionID="a51996a4cac6d2a545371ec996f7cacd">
  <xsd:schema xmlns:xsd="http://www.w3.org/2001/XMLSchema" xmlns:xs="http://www.w3.org/2001/XMLSchema" xmlns:p="http://schemas.microsoft.com/office/2006/metadata/properties" xmlns:ns2="7372dd38-8f3f-40c9-8f81-b2cb8f095f83" xmlns:ns3="e0e85bb1-3a90-46ae-b6f5-63d73280fb60" targetNamespace="http://schemas.microsoft.com/office/2006/metadata/properties" ma:root="true" ma:fieldsID="16fac3cc648b6c40a5d108b3df076b8c" ns2:_="" ns3:_="">
    <xsd:import namespace="7372dd38-8f3f-40c9-8f81-b2cb8f095f83"/>
    <xsd:import namespace="e0e85bb1-3a90-46ae-b6f5-63d73280fb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2dd38-8f3f-40c9-8f81-b2cb8f095f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6f0af657-c3a7-4a9a-a4f4-fece73ca3b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85bb1-3a90-46ae-b6f5-63d73280fb6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dfbca74f-cc1c-47d6-b32f-6f8947ff4a17}" ma:internalName="TaxCatchAll" ma:showField="CatchAllData" ma:web="e0e85bb1-3a90-46ae-b6f5-63d73280fb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AF45F-2998-4ECC-ABAF-F099664223ED}">
  <ds:schemaRefs>
    <ds:schemaRef ds:uri="7372dd38-8f3f-40c9-8f81-b2cb8f095f83"/>
    <ds:schemaRef ds:uri="e0e85bb1-3a90-46ae-b6f5-63d73280fb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42CEDE-105D-477D-B03A-CAE38A5EC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B3C742-1A1E-46E4-9057-9DF8E1426563}">
  <ds:schemaRefs>
    <ds:schemaRef ds:uri="7372dd38-8f3f-40c9-8f81-b2cb8f095f83"/>
    <ds:schemaRef ds:uri="e0e85bb1-3a90-46ae-b6f5-63d73280fb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21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Conception personnalisée</vt:lpstr>
      <vt:lpstr>PowerPoint Presentation</vt:lpstr>
      <vt:lpstr>PRÉSENTATRICES</vt:lpstr>
      <vt:lpstr>Le CFO masqué</vt:lpstr>
      <vt:lpstr>ATTENTION</vt:lpstr>
      <vt:lpstr>PRÉSENTATRICE</vt:lpstr>
      <vt:lpstr>ENREGISTREMENT DU WEBINAIRE</vt:lpstr>
      <vt:lpstr>ARTICLE DE RÉFÉRENCE</vt:lpstr>
      <vt:lpstr>Promo exclusive aux participants!</vt:lpstr>
      <vt:lpstr>Plan de la présentation</vt:lpstr>
      <vt:lpstr>Plan de la présentation</vt:lpstr>
      <vt:lpstr>Tour d’horizon des nouveautés Excel</vt:lpstr>
      <vt:lpstr>Tour d’horizon des nouveautés Excel</vt:lpstr>
      <vt:lpstr>Tour d’horizon des nouveautés Excel</vt:lpstr>
      <vt:lpstr>Tour d’horizon des nouveautés Excel</vt:lpstr>
      <vt:lpstr>Tour d’horizon des nouveautés Excel</vt:lpstr>
      <vt:lpstr>Tour d’horizon des nouveautés Excel</vt:lpstr>
      <vt:lpstr>Tour d’horizon des nouveautés Excel</vt:lpstr>
      <vt:lpstr>Tour d’horizon des nouveautés Excel</vt:lpstr>
      <vt:lpstr>Promo exclusive aux participants!</vt:lpstr>
      <vt:lpstr>COMMENT SE FORMER SUR LES  NOUVEAUTÉS DANS EXCEL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Sophie</dc:creator>
  <cp:revision>1</cp:revision>
  <cp:lastPrinted>2022-04-16T13:32:34Z</cp:lastPrinted>
  <dcterms:created xsi:type="dcterms:W3CDTF">2011-08-24T18:50:44Z</dcterms:created>
  <dcterms:modified xsi:type="dcterms:W3CDTF">2026-06-17T17:00:51Z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0x010100A01700110B31594CA60847FA3F5D27D2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