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684" r:id="rId3"/>
    <p:sldMasterId id="2147483672" r:id="rId4"/>
  </p:sldMasterIdLst>
  <p:notesMasterIdLst>
    <p:notesMasterId r:id="rId18"/>
  </p:notesMasterIdLst>
  <p:handoutMasterIdLst>
    <p:handoutMasterId r:id="rId19"/>
  </p:handoutMasterIdLst>
  <p:sldIdLst>
    <p:sldId id="308" r:id="rId5"/>
    <p:sldId id="375" r:id="rId6"/>
    <p:sldId id="368" r:id="rId7"/>
    <p:sldId id="372" r:id="rId8"/>
    <p:sldId id="369" r:id="rId9"/>
    <p:sldId id="370" r:id="rId10"/>
    <p:sldId id="371" r:id="rId11"/>
    <p:sldId id="378" r:id="rId12"/>
    <p:sldId id="373" r:id="rId13"/>
    <p:sldId id="374" r:id="rId14"/>
    <p:sldId id="376" r:id="rId15"/>
    <p:sldId id="377" r:id="rId16"/>
    <p:sldId id="355" r:id="rId17"/>
  </p:sldIdLst>
  <p:sldSz cx="9144000" cy="6858000" type="screen4x3"/>
  <p:notesSz cx="7077075" cy="93694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C8EC"/>
    <a:srgbClr val="71E4FF"/>
    <a:srgbClr val="01B0FF"/>
    <a:srgbClr val="2C2C2C"/>
    <a:srgbClr val="262626"/>
    <a:srgbClr val="1F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18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56" y="-84"/>
      </p:cViewPr>
      <p:guideLst>
        <p:guide orient="horz" pos="2951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7740E-CE6D-4C7F-B373-9F77D78B5447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08438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F9111-00F2-4D86-A6A1-D1B36E522ED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2472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9738B2DD-324C-4C44-976E-2AD80E0E980A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FEE2F124-1274-4E89-9772-831AB3CD2F53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049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9470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8584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5459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1408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7698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4561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829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6376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9156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Avec ou sans abonnement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2948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5508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3999" cy="1268759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3568" y="1628800"/>
            <a:ext cx="7776864" cy="40324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endParaRPr lang="fr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2017-08-02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Modélisation Financière budgétaire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5877272"/>
            <a:ext cx="9144000" cy="100027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fr-CA" sz="1300" b="1" dirty="0">
                <a:solidFill>
                  <a:schemeClr val="bg1"/>
                </a:solidFill>
              </a:rPr>
              <a:t>                                                                                                   Sophie Marchand,</a:t>
            </a:r>
            <a:r>
              <a:rPr lang="fr-CA" sz="1300" b="1" baseline="0" dirty="0">
                <a:solidFill>
                  <a:schemeClr val="bg1"/>
                </a:solidFill>
              </a:rPr>
              <a:t> M.Sc., CPA, CGA, MVP</a:t>
            </a:r>
          </a:p>
          <a:p>
            <a:r>
              <a:rPr lang="fr-CA" sz="1300" b="1" baseline="0" dirty="0">
                <a:solidFill>
                  <a:schemeClr val="bg1"/>
                </a:solidFill>
              </a:rPr>
              <a:t>                                                                                                   Experte en modélisation d’affaires</a:t>
            </a:r>
          </a:p>
          <a:p>
            <a:r>
              <a:rPr lang="fr-CA" sz="1100" b="0" baseline="0" dirty="0">
                <a:solidFill>
                  <a:schemeClr val="bg1"/>
                </a:solidFill>
              </a:rPr>
              <a:t>                                                                                                                      Site web: lecfomasque.com</a:t>
            </a:r>
          </a:p>
          <a:p>
            <a:r>
              <a:rPr lang="fr-CA" sz="1100" b="0" baseline="0" dirty="0">
                <a:solidFill>
                  <a:schemeClr val="bg1"/>
                </a:solidFill>
              </a:rPr>
              <a:t>                                                                                                                      </a:t>
            </a:r>
            <a:r>
              <a:rPr lang="fr-CA" sz="1100" b="0" baseline="0" dirty="0" err="1">
                <a:solidFill>
                  <a:schemeClr val="bg1"/>
                </a:solidFill>
              </a:rPr>
              <a:t>Cell</a:t>
            </a:r>
            <a:r>
              <a:rPr lang="fr-CA" sz="1100" b="0" baseline="0" dirty="0">
                <a:solidFill>
                  <a:schemeClr val="bg1"/>
                </a:solidFill>
              </a:rPr>
              <a:t>.: 514-605-7112</a:t>
            </a:r>
          </a:p>
          <a:p>
            <a:r>
              <a:rPr lang="fr-CA" sz="1100" b="0" baseline="0" dirty="0">
                <a:solidFill>
                  <a:schemeClr val="bg1"/>
                </a:solidFill>
              </a:rPr>
              <a:t>                                                                                                                      Courriel: smarchand@lecfomasque.com</a:t>
            </a:r>
            <a:endParaRPr lang="fr-CA" sz="1100" b="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483768" y="6054243"/>
            <a:ext cx="1179877" cy="64633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 CFO</a:t>
            </a:r>
          </a:p>
          <a:p>
            <a:pPr algn="ctr"/>
            <a:r>
              <a:rPr lang="en-CA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MASQUÉ</a:t>
            </a:r>
            <a:endParaRPr lang="fr-CA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2017-08-02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2017-08-02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2017-08-02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4188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5012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1213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667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2192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6425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775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3568" y="404664"/>
            <a:ext cx="7776864" cy="52565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endParaRPr lang="fr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2017-08-02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Modélisation Financière budgétaire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5877272"/>
            <a:ext cx="9144000" cy="100027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fr-CA" sz="1300" b="1" dirty="0">
                <a:solidFill>
                  <a:schemeClr val="bg1"/>
                </a:solidFill>
              </a:rPr>
              <a:t>                                                                                                   Sophie Marchand,</a:t>
            </a:r>
            <a:r>
              <a:rPr lang="fr-CA" sz="1300" b="1" baseline="0" dirty="0">
                <a:solidFill>
                  <a:schemeClr val="bg1"/>
                </a:solidFill>
              </a:rPr>
              <a:t> M.Sc., CPA, CGA, MVP</a:t>
            </a:r>
          </a:p>
          <a:p>
            <a:r>
              <a:rPr lang="fr-CA" sz="1300" b="1" baseline="0" dirty="0">
                <a:solidFill>
                  <a:schemeClr val="bg1"/>
                </a:solidFill>
              </a:rPr>
              <a:t>                                                                                                   Experte en modélisation d’affaires</a:t>
            </a:r>
          </a:p>
          <a:p>
            <a:r>
              <a:rPr lang="fr-CA" sz="1100" b="0" baseline="0" dirty="0">
                <a:solidFill>
                  <a:schemeClr val="bg1"/>
                </a:solidFill>
              </a:rPr>
              <a:t>                                                                                                                      Site web: lecfomasque.com</a:t>
            </a:r>
          </a:p>
          <a:p>
            <a:r>
              <a:rPr lang="fr-CA" sz="1100" b="0" baseline="0" dirty="0">
                <a:solidFill>
                  <a:schemeClr val="bg1"/>
                </a:solidFill>
              </a:rPr>
              <a:t>                                                                                                                      </a:t>
            </a:r>
            <a:r>
              <a:rPr lang="fr-CA" sz="1100" b="0" baseline="0" dirty="0" err="1">
                <a:solidFill>
                  <a:schemeClr val="bg1"/>
                </a:solidFill>
              </a:rPr>
              <a:t>Cell</a:t>
            </a:r>
            <a:r>
              <a:rPr lang="fr-CA" sz="1100" b="0" baseline="0" dirty="0">
                <a:solidFill>
                  <a:schemeClr val="bg1"/>
                </a:solidFill>
              </a:rPr>
              <a:t>.: 514-605-7112</a:t>
            </a:r>
          </a:p>
          <a:p>
            <a:r>
              <a:rPr lang="fr-CA" sz="1100" b="0" baseline="0" dirty="0">
                <a:solidFill>
                  <a:schemeClr val="bg1"/>
                </a:solidFill>
              </a:rPr>
              <a:t>                                                                                                                      Courriel: smarchand@lecfomasque.com</a:t>
            </a:r>
            <a:endParaRPr lang="fr-CA" sz="1100" b="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483768" y="6054243"/>
            <a:ext cx="1179877" cy="64633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 CFO</a:t>
            </a:r>
          </a:p>
          <a:p>
            <a:pPr algn="ctr"/>
            <a:r>
              <a:rPr lang="en-CA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MASQUÉ</a:t>
            </a:r>
            <a:endParaRPr lang="fr-CA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5169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8462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7302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07921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38080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08546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26069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03064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68453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31372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86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2017-08-02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927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40566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55985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95101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32145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914FCC-85B1-9948-AD17-20D81101AF6E}" type="datetime1">
              <a:rPr lang="en-US" smtClean="0"/>
              <a:pPr/>
              <a:t>8/2/2017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207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50627"/>
            <a:ext cx="8229600" cy="69603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CA" dirty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4084"/>
            <a:ext cx="8229600" cy="4502079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  <a:p>
            <a:pPr lvl="1"/>
            <a:r>
              <a:rPr lang="fr-CA" dirty="0"/>
              <a:t>Deuxième niveau</a:t>
            </a:r>
          </a:p>
          <a:p>
            <a:pPr lvl="2"/>
            <a:r>
              <a:rPr lang="fr-CA" dirty="0"/>
              <a:t>Troisième niveau</a:t>
            </a:r>
          </a:p>
          <a:p>
            <a:pPr lvl="3"/>
            <a:r>
              <a:rPr lang="fr-CA" dirty="0"/>
              <a:t>Quatrième niveau</a:t>
            </a:r>
          </a:p>
          <a:p>
            <a:pPr lvl="4"/>
            <a:r>
              <a:rPr lang="fr-CA" dirty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C93E6-91B2-564C-AFFF-62621D5FE9FC}" type="datetime1">
              <a:rPr lang="en-US" smtClean="0"/>
              <a:pPr/>
              <a:t>8/2/2017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4709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DBE169-643D-404C-B48A-93DED3888731}" type="datetime1">
              <a:rPr lang="en-US" smtClean="0"/>
              <a:pPr/>
              <a:t>8/2/2017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6435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A5E20A-DCD9-364B-9AD6-B85C3B63E027}" type="datetime1">
              <a:rPr lang="en-US" smtClean="0"/>
              <a:pPr/>
              <a:t>8/2/2017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5237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BC014B-4FD7-3549-B723-C8F5D1B08FD3}" type="datetime1">
              <a:rPr lang="en-US" smtClean="0"/>
              <a:pPr/>
              <a:t>8/2/2017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59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2017-08-02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FEBAD8-F4F9-0847-8FA3-7759C0D3C55C}" type="datetime1">
              <a:rPr lang="en-US" smtClean="0"/>
              <a:pPr/>
              <a:t>8/2/2017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4387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B4A8A-5898-C445-A3AC-F51F649BE006}" type="datetime1">
              <a:rPr lang="en-US" smtClean="0"/>
              <a:pPr/>
              <a:t>8/2/2017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0829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F0ADE0-F837-564E-8D2A-84C2F8098A2E}" type="datetime1">
              <a:rPr lang="en-US" smtClean="0"/>
              <a:pPr/>
              <a:t>8/2/2017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2144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2E9BB0-17B4-D148-B06C-0674225E8BBD}" type="datetime1">
              <a:rPr lang="en-US" smtClean="0"/>
              <a:pPr/>
              <a:t>8/2/2017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6091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2B9C5-2BF7-D44D-8738-DECC12D31509}" type="datetime1">
              <a:rPr lang="en-US" smtClean="0"/>
              <a:pPr/>
              <a:t>8/2/2017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1005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2E6204-B245-574D-8D86-85D4260AF1AE}" type="datetime1">
              <a:rPr lang="en-US" smtClean="0"/>
              <a:pPr/>
              <a:t>8/2/2017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86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2017-08-02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2017-08-02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2017-08-02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2017-08-02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2017-08-02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F082C-0E5A-4E0F-B824-8D811E13F6A9}" type="datetimeFigureOut">
              <a:rPr lang="fr-CA" smtClean="0"/>
              <a:pPr/>
              <a:t>2017-08-02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4CE0-4F26-4359-A217-6FC7E87AF5D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86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18B6-6BB7-4255-B1E1-00B119974612}" type="datetimeFigureOut">
              <a:rPr lang="fr-CA" smtClean="0"/>
              <a:t>2017-08-02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804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fond3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6540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dirty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97048"/>
            <a:ext cx="8229600" cy="432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/>
              <a:t>Cliquez pour modifier les styles du texte du masque</a:t>
            </a:r>
          </a:p>
          <a:p>
            <a:pPr lvl="1"/>
            <a:r>
              <a:rPr lang="fr-CA" dirty="0"/>
              <a:t>Deuxième niveau</a:t>
            </a:r>
          </a:p>
          <a:p>
            <a:pPr lvl="2"/>
            <a:r>
              <a:rPr lang="fr-CA" dirty="0"/>
              <a:t>Troisième niveau</a:t>
            </a:r>
          </a:p>
          <a:p>
            <a:pPr lvl="3"/>
            <a:r>
              <a:rPr lang="fr-CA" dirty="0"/>
              <a:t>Quatrième niveau</a:t>
            </a:r>
          </a:p>
          <a:p>
            <a:pPr lvl="4"/>
            <a:r>
              <a:rPr lang="fr-CA" dirty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2954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63AAD-302E-F349-9EA1-C2409F65BD98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9" name="Image 8" descr="CGA_blanc-ordre-seul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345488" y="6440005"/>
            <a:ext cx="673879" cy="37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8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hyperlink" Target="http://www.lecfomasque.com/services/consultants/" TargetMode="External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hyperlink" Target="http://www.lecfomasque.com/services/professionnels/" TargetMode="External"/><Relationship Id="rId4" Type="http://schemas.openxmlformats.org/officeDocument/2006/relationships/image" Target="../media/image22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hyperlink" Target="http://www.lecfomasque.com/services/employeur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5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cfomasque.com/formation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hyperlink" Target="http://www.lecfomasque.com/formations/accreditations/" TargetMode="External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5.png"/><Relationship Id="rId7" Type="http://schemas.openxmlformats.org/officeDocument/2006/relationships/hyperlink" Target="http://www.lecfomasque.com/boutique/outils-excel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39552" y="800708"/>
            <a:ext cx="6048672" cy="1224136"/>
          </a:xfrm>
        </p:spPr>
        <p:txBody>
          <a:bodyPr>
            <a:noAutofit/>
          </a:bodyPr>
          <a:lstStyle/>
          <a:p>
            <a:r>
              <a:rPr lang="fr-CA" sz="6000" b="1" noProof="1"/>
              <a:t>Excel – Traitement, manipulation et analyse de données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12776"/>
            <a:ext cx="326825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846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CONSULTANTS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6D67B1-4537-46ED-8007-317BDA6205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47" y="1579727"/>
            <a:ext cx="2857500" cy="7715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CCCF19-F058-4FEF-B553-FCC9504519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13580"/>
            <a:ext cx="2857500" cy="762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616B05-EFED-4BAC-9051-7795002177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26059"/>
            <a:ext cx="2857500" cy="7715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F1DA257-0AB9-4495-8A62-27808CC9C4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012" y="1603540"/>
            <a:ext cx="2857500" cy="7810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C432BF4-38BB-4734-8681-45256B6745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596" y="2686032"/>
            <a:ext cx="2857500" cy="7810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5918FF1-CDBD-4C6B-876D-A5ABEE1235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596" y="3688317"/>
            <a:ext cx="2857500" cy="6953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BD27653-DDCA-43B4-A349-F0CAB27772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528" y="1636877"/>
            <a:ext cx="2857500" cy="7143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92B6DB6-7558-4370-8504-62F232CCD45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528" y="2686702"/>
            <a:ext cx="2857500" cy="84772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C96D094-1961-45B8-B187-A708D1888E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680" y="3698246"/>
            <a:ext cx="2857500" cy="7524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7CCC27C-B73C-46ED-8A48-5016CF1A2F4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77" y="4792852"/>
            <a:ext cx="2857500" cy="7524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E313125-DAD4-47AA-A55D-682A50A6CBFF}"/>
              </a:ext>
            </a:extLst>
          </p:cNvPr>
          <p:cNvSpPr/>
          <p:nvPr/>
        </p:nvSpPr>
        <p:spPr>
          <a:xfrm>
            <a:off x="3563888" y="4941168"/>
            <a:ext cx="5307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hlinkClick r:id="rId13"/>
              </a:rPr>
              <a:t>http://www.lecfomasque.com/services/consultants/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8690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PROFESSIONNELS EN ENTREPRISE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AAEEBA-6FF0-4B93-ACE8-1B4D4FDEB0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19008"/>
            <a:ext cx="2857500" cy="771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3A2E1D-EDB7-437E-9E26-25FD8492E4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733673"/>
            <a:ext cx="2857500" cy="76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506841-EE6D-46DC-80DD-946FB3B376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7" y="3785604"/>
            <a:ext cx="2857500" cy="7715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08498C-B12A-4233-9CA6-DB76006DC3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849" y="1598078"/>
            <a:ext cx="2857500" cy="7810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D0C3D0B-B584-45A2-838A-65C9A9AA03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070" y="2780928"/>
            <a:ext cx="2857500" cy="7810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EB56F85-F057-4AE4-BA31-33735091F9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127" y="3889673"/>
            <a:ext cx="2857500" cy="6953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B1962AF-CA01-4621-B2B5-44BC8D4FA3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619008"/>
            <a:ext cx="2857500" cy="7524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C460950-9A68-40D4-9589-0D7FC0B6138E}"/>
              </a:ext>
            </a:extLst>
          </p:cNvPr>
          <p:cNvSpPr/>
          <p:nvPr/>
        </p:nvSpPr>
        <p:spPr>
          <a:xfrm>
            <a:off x="539552" y="4957049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hlinkClick r:id="rId10"/>
              </a:rPr>
              <a:t>http://www.lecfomasque.com/services/professionnels/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3792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EMPLOYEURS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8743DA-87A4-4FCB-A2B9-F63EC1CF3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135" y="2069782"/>
            <a:ext cx="2857500" cy="7905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069BC7-B5BF-492D-A65D-7E710F1D5B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256883"/>
            <a:ext cx="2857500" cy="7524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6293BCB-70A4-4E76-BA86-331F9A13C0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985" y="2060848"/>
            <a:ext cx="2857500" cy="7810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5C2A8D-9665-4E61-B41B-DD254837A5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256883"/>
            <a:ext cx="2857500" cy="7524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6D4A56C-50B4-42F8-9846-298DAA924BFD}"/>
              </a:ext>
            </a:extLst>
          </p:cNvPr>
          <p:cNvSpPr/>
          <p:nvPr/>
        </p:nvSpPr>
        <p:spPr>
          <a:xfrm>
            <a:off x="2051720" y="4581128"/>
            <a:ext cx="61153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hlinkClick r:id="rId7"/>
              </a:rPr>
              <a:t>http://www.lecfomasque.com/services/employeurs/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6129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739363" y="2132856"/>
            <a:ext cx="5760640" cy="1008112"/>
          </a:xfrm>
        </p:spPr>
        <p:txBody>
          <a:bodyPr>
            <a:noAutofit/>
          </a:bodyPr>
          <a:lstStyle/>
          <a:p>
            <a:r>
              <a:rPr lang="en-CA" sz="5400" b="1" dirty="0"/>
              <a:t>lecfomasque.com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61460"/>
            <a:ext cx="2996952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1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100901" cy="2592288"/>
          </a:xfrm>
        </p:spPr>
        <p:txBody>
          <a:bodyPr>
            <a:normAutofit/>
          </a:bodyPr>
          <a:lstStyle/>
          <a:p>
            <a:r>
              <a:rPr lang="fr-CA" sz="2600" b="1" noProof="1">
                <a:solidFill>
                  <a:schemeClr val="tx1"/>
                </a:solidFill>
              </a:rPr>
              <a:t>Merci d’écouter d’abord la vidéo </a:t>
            </a:r>
            <a:r>
              <a:rPr lang="fr-CA" sz="2600" b="1" noProof="1">
                <a:solidFill>
                  <a:schemeClr val="tx2">
                    <a:lumMod val="60000"/>
                    <a:lumOff val="40000"/>
                  </a:schemeClr>
                </a:solidFill>
              </a:rPr>
              <a:t>x. Conclusion.</a:t>
            </a:r>
            <a:endParaRPr lang="fr-CA" sz="2600" b="1" noProof="1">
              <a:solidFill>
                <a:schemeClr val="tx1"/>
              </a:solidFill>
            </a:endParaRPr>
          </a:p>
          <a:p>
            <a:endParaRPr lang="fr-CA" sz="2600" b="1" noProof="1">
              <a:solidFill>
                <a:schemeClr val="tx1"/>
              </a:solidFill>
            </a:endParaRPr>
          </a:p>
          <a:p>
            <a:r>
              <a:rPr lang="fr-CA" sz="1600" b="1" noProof="1">
                <a:solidFill>
                  <a:schemeClr val="tx1"/>
                </a:solidFill>
              </a:rPr>
              <a:t>Cette vidéo est la même pour tous les modules de cette formation.</a:t>
            </a:r>
            <a:endParaRPr lang="fr-CA" dirty="0">
              <a:solidFill>
                <a:schemeClr val="tx1"/>
              </a:solidFill>
            </a:endParaRPr>
          </a:p>
          <a:p>
            <a:endParaRPr lang="fr-CA" dirty="0"/>
          </a:p>
        </p:txBody>
      </p:sp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ATTENTION</a:t>
            </a:r>
          </a:p>
        </p:txBody>
      </p:sp>
    </p:spTree>
    <p:extLst>
      <p:ext uri="{BB962C8B-B14F-4D97-AF65-F5344CB8AC3E}">
        <p14:creationId xmlns:p14="http://schemas.microsoft.com/office/powerpoint/2010/main" val="342592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84976" cy="2952328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fr-CA" sz="2400" b="1" noProof="1">
                <a:solidFill>
                  <a:schemeClr val="tx1"/>
                </a:solidFill>
              </a:rPr>
              <a:t>Pour recevoir votre certificat d’attestation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Effectuer le test en ligne (lien fourni dans le fichier Test en ligne)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Obtenir plus de 75% (vous pouvez le reprendre si vous n’obtenez pas 75% au premier essai)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Vous recevrez un certificat, par courriel, quelques jours après la fin du mois, pour chaque module que vous aurez réussi pendant le mois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Si vous faites partie d’un ordre professionnel, vous devez entrer vous-mêmes les informations dans votre compte professionnel</a:t>
            </a:r>
          </a:p>
          <a:p>
            <a:pPr lvl="2" algn="l"/>
            <a:endParaRPr lang="fr-CA" sz="1600" noProof="1">
              <a:solidFill>
                <a:schemeClr val="tx1"/>
              </a:solidFill>
            </a:endParaRPr>
          </a:p>
          <a:p>
            <a:pPr lvl="2" algn="l"/>
            <a:endParaRPr lang="fr-CA" dirty="0">
              <a:solidFill>
                <a:schemeClr val="tx1"/>
              </a:solidFill>
            </a:endParaRPr>
          </a:p>
          <a:p>
            <a:endParaRPr lang="fr-CA" dirty="0"/>
          </a:p>
        </p:txBody>
      </p:sp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CERTIFICAT D’ATTESTATION</a:t>
            </a:r>
          </a:p>
        </p:txBody>
      </p:sp>
      <p:sp>
        <p:nvSpPr>
          <p:cNvPr id="4" name="Sous-titre 8">
            <a:extLst>
              <a:ext uri="{FF2B5EF4-FFF2-40B4-BE49-F238E27FC236}">
                <a16:creationId xmlns:a16="http://schemas.microsoft.com/office/drawing/2014/main" id="{56E6B58A-6A31-40F6-8EF9-DABCE98E086C}"/>
              </a:ext>
            </a:extLst>
          </p:cNvPr>
          <p:cNvSpPr txBox="1">
            <a:spLocks/>
          </p:cNvSpPr>
          <p:nvPr/>
        </p:nvSpPr>
        <p:spPr>
          <a:xfrm>
            <a:off x="323528" y="4725143"/>
            <a:ext cx="8100901" cy="648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600" b="1" noProof="1">
                <a:solidFill>
                  <a:schemeClr val="tx1"/>
                </a:solidFill>
              </a:rPr>
              <a:t>Chaque module compte pour 1 heure de reconnaissance.</a:t>
            </a:r>
          </a:p>
        </p:txBody>
      </p:sp>
    </p:spTree>
    <p:extLst>
      <p:ext uri="{BB962C8B-B14F-4D97-AF65-F5344CB8AC3E}">
        <p14:creationId xmlns:p14="http://schemas.microsoft.com/office/powerpoint/2010/main" val="4216994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84976" cy="4392488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fr-CA" sz="2400" b="1" noProof="1">
                <a:solidFill>
                  <a:schemeClr val="tx1"/>
                </a:solidFill>
              </a:rPr>
              <a:t>Formation complémentaire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Excel – Introduction à Power Query et au langage M</a:t>
            </a:r>
          </a:p>
          <a:p>
            <a:pPr marL="914400" lvl="1" indent="-457200" algn="l">
              <a:buFont typeface="Wingdings" pitchFamily="2" charset="2"/>
              <a:buChar char="Ø"/>
            </a:pPr>
            <a:endParaRPr lang="fr-CA" sz="2000" noProof="1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fr-CA" sz="2400" b="1" noProof="1">
                <a:solidFill>
                  <a:schemeClr val="tx1"/>
                </a:solidFill>
              </a:rPr>
              <a:t>Accréditation associée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Excel – Ninja</a:t>
            </a: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r>
              <a:rPr lang="fr-CA" sz="1600" noProof="1">
                <a:solidFill>
                  <a:schemeClr val="tx1"/>
                </a:solidFill>
              </a:rPr>
              <a:t>Excel – Dernières mises à jour</a:t>
            </a: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r>
              <a:rPr lang="fr-CA" sz="1600" noProof="1">
                <a:solidFill>
                  <a:schemeClr val="tx1"/>
                </a:solidFill>
              </a:rPr>
              <a:t>Excel – Trucs de pro</a:t>
            </a: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endParaRPr lang="fr-CA" sz="1600" noProof="1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fr-CA" sz="2400" b="1" noProof="1">
                <a:solidFill>
                  <a:schemeClr val="tx1"/>
                </a:solidFill>
              </a:rPr>
              <a:t>Types de formations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En ligne, en classe et en entreprise: </a:t>
            </a:r>
            <a:r>
              <a:rPr lang="fr-CA" sz="1600" noProof="1">
                <a:solidFill>
                  <a:schemeClr val="tx1"/>
                </a:solidFill>
                <a:hlinkClick r:id="rId3"/>
              </a:rPr>
              <a:t>http://www.lecfomasque.com/formations/</a:t>
            </a:r>
            <a:endParaRPr lang="fr-CA" sz="1600" noProof="1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fr-CA" sz="2000" noProof="1">
              <a:solidFill>
                <a:schemeClr val="tx1"/>
              </a:solidFill>
            </a:endParaRP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endParaRPr lang="fr-CA" sz="1600" noProof="1">
              <a:solidFill>
                <a:schemeClr val="tx1"/>
              </a:solidFill>
            </a:endParaRP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endParaRPr lang="fr-CA" sz="1600" noProof="1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endParaRPr lang="en-CA" sz="2000" noProof="1">
              <a:solidFill>
                <a:schemeClr val="tx1"/>
              </a:solidFill>
            </a:endParaRP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endParaRPr lang="en-CA" sz="2000" noProof="1">
              <a:solidFill>
                <a:schemeClr val="tx1"/>
              </a:solidFill>
            </a:endParaRPr>
          </a:p>
          <a:p>
            <a:pPr lvl="2" algn="l"/>
            <a:endParaRPr lang="fr-CA" dirty="0">
              <a:solidFill>
                <a:schemeClr val="tx1"/>
              </a:solidFill>
            </a:endParaRPr>
          </a:p>
          <a:p>
            <a:endParaRPr lang="fr-CA" dirty="0"/>
          </a:p>
        </p:txBody>
      </p:sp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FORMATIONS DU CFO MASQUÉ</a:t>
            </a:r>
          </a:p>
        </p:txBody>
      </p:sp>
    </p:spTree>
    <p:extLst>
      <p:ext uri="{BB962C8B-B14F-4D97-AF65-F5344CB8AC3E}">
        <p14:creationId xmlns:p14="http://schemas.microsoft.com/office/powerpoint/2010/main" val="3851054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FORMATIONS DU CFO MASQUÉ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810775-5AC1-4AE2-81F0-A5CA34B92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7" y="1412776"/>
            <a:ext cx="8892480" cy="440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40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FORMATIONS DU CFO MASQUÉ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C57E80-C8F3-4FDC-8684-4CA10839F8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6696744" cy="336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08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FORMATIONS DU CFO MASQUÉ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D7A59B-A3FF-493D-8AAE-769E9E86F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284" y="1340768"/>
            <a:ext cx="6207430" cy="450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84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FORMATIONS DU CFO MASQUÉ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4C9D1C-625F-4187-A05D-89FB8468A7DC}"/>
              </a:ext>
            </a:extLst>
          </p:cNvPr>
          <p:cNvSpPr txBox="1"/>
          <p:nvPr/>
        </p:nvSpPr>
        <p:spPr>
          <a:xfrm>
            <a:off x="179512" y="1484784"/>
            <a:ext cx="2018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b="1" dirty="0"/>
              <a:t>Accréditations</a:t>
            </a:r>
            <a:endParaRPr lang="en-CA" sz="24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2ED7D1-D24A-4BEC-9094-C71A5458B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183" y="2442656"/>
            <a:ext cx="2010056" cy="6287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A3AA3E-0DE8-4549-BA1F-C21D1A828C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683" y="3442687"/>
            <a:ext cx="2191056" cy="733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F3735E4-C767-49ED-9ACD-7459008058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690" y="4547507"/>
            <a:ext cx="1476581" cy="6096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78BAE29-F893-4A9E-BCD4-3E49A13D18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9801" y="2404551"/>
            <a:ext cx="1829055" cy="7049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2D8733D-B63F-414B-8AA2-89105253F1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59149" y="3514134"/>
            <a:ext cx="1171739" cy="62873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980D683-EAA7-4E1A-BE5D-163CBBFA5A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63887" y="4547507"/>
            <a:ext cx="1362265" cy="65731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C84D183-51D5-47E0-9730-B650324CC2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74418" y="2425846"/>
            <a:ext cx="1609950" cy="70494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482EDD-707D-4628-BFF4-1188D0B640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59402" y="3461739"/>
            <a:ext cx="1600423" cy="7144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83A4201-41D0-48E0-B173-43463812E5E0}"/>
              </a:ext>
            </a:extLst>
          </p:cNvPr>
          <p:cNvSpPr/>
          <p:nvPr/>
        </p:nvSpPr>
        <p:spPr>
          <a:xfrm>
            <a:off x="2929810" y="1493061"/>
            <a:ext cx="5670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hlinkClick r:id="rId11"/>
              </a:rPr>
              <a:t>http://www.lecfomasque.com/formations/accreditations/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129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OUTILS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07C2E-008C-4615-8E46-DA01408FEC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76" y="1772816"/>
            <a:ext cx="1523091" cy="15230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D50AE8-D07C-48BD-A562-8D72EF4C66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75" y="3527001"/>
            <a:ext cx="1523091" cy="15230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A7B2BD-4AB3-4E5B-A02E-A47B5A5373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453" y="1789652"/>
            <a:ext cx="1523091" cy="15230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727A30B-D6D3-4171-8AF2-000D39D357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001" y="3538041"/>
            <a:ext cx="1523091" cy="152309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CD450FD-1432-4DF9-8756-D0E2D8FE123E}"/>
              </a:ext>
            </a:extLst>
          </p:cNvPr>
          <p:cNvSpPr/>
          <p:nvPr/>
        </p:nvSpPr>
        <p:spPr>
          <a:xfrm>
            <a:off x="2098675" y="5251338"/>
            <a:ext cx="5238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hlinkClick r:id="rId7"/>
              </a:rPr>
              <a:t>http://www.lecfomasque.com/boutique/outils-excel/</a:t>
            </a:r>
            <a:endParaRPr lang="en-CA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CC3344F-3857-48E2-A7A6-230E39B31A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230" y="1772816"/>
            <a:ext cx="1581886" cy="158188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19E269C-20F9-4C07-BFEA-6A413D3B48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230" y="3503008"/>
            <a:ext cx="1558066" cy="155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200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5433</TotalTime>
  <Words>282</Words>
  <Application>Microsoft Office PowerPoint</Application>
  <PresentationFormat>On-screen Show (4:3)</PresentationFormat>
  <Paragraphs>56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1_Conception personnalisée</vt:lpstr>
      <vt:lpstr>Conception personnalisée</vt:lpstr>
      <vt:lpstr>Thème Office</vt:lpstr>
      <vt:lpstr>PowerPoint Presentation</vt:lpstr>
      <vt:lpstr>ATTENTION</vt:lpstr>
      <vt:lpstr>CERTIFICAT D’ATTESTATION</vt:lpstr>
      <vt:lpstr>FORMATIONS DU CFO MASQUÉ</vt:lpstr>
      <vt:lpstr>FORMATIONS DU CFO MASQUÉ</vt:lpstr>
      <vt:lpstr>FORMATIONS DU CFO MASQUÉ</vt:lpstr>
      <vt:lpstr>FORMATIONS DU CFO MASQUÉ</vt:lpstr>
      <vt:lpstr>FORMATIONS DU CFO MASQUÉ</vt:lpstr>
      <vt:lpstr>OUTILS</vt:lpstr>
      <vt:lpstr>CONSULTANTS</vt:lpstr>
      <vt:lpstr>PROFESSIONNELS EN ENTREPRISE</vt:lpstr>
      <vt:lpstr>EMPLOYEURS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Sophie</dc:creator>
  <cp:lastModifiedBy>Sophie Marchand</cp:lastModifiedBy>
  <cp:revision>912</cp:revision>
  <cp:lastPrinted>2012-06-06T17:18:37Z</cp:lastPrinted>
  <dcterms:created xsi:type="dcterms:W3CDTF">2011-08-24T18:50:44Z</dcterms:created>
  <dcterms:modified xsi:type="dcterms:W3CDTF">2017-08-02T13:31:06Z</dcterms:modified>
</cp:coreProperties>
</file>